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1.jpg" ContentType="image/jpeg"/>
  <Override PartName="/ppt/media/image12.jpg" ContentType="image/jpeg"/>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media/image21.jpg" ContentType="image/jpeg"/>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3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6" r:id="rId2"/>
    <p:sldMasterId id="2147483736" r:id="rId3"/>
  </p:sldMasterIdLst>
  <p:notesMasterIdLst>
    <p:notesMasterId r:id="rId22"/>
  </p:notesMasterIdLst>
  <p:sldIdLst>
    <p:sldId id="257" r:id="rId4"/>
    <p:sldId id="299" r:id="rId5"/>
    <p:sldId id="281" r:id="rId6"/>
    <p:sldId id="289" r:id="rId7"/>
    <p:sldId id="280" r:id="rId8"/>
    <p:sldId id="282" r:id="rId9"/>
    <p:sldId id="261" r:id="rId10"/>
    <p:sldId id="286" r:id="rId11"/>
    <p:sldId id="285" r:id="rId12"/>
    <p:sldId id="284" r:id="rId13"/>
    <p:sldId id="296" r:id="rId14"/>
    <p:sldId id="265" r:id="rId15"/>
    <p:sldId id="291" r:id="rId16"/>
    <p:sldId id="292" r:id="rId17"/>
    <p:sldId id="287" r:id="rId18"/>
    <p:sldId id="270" r:id="rId19"/>
    <p:sldId id="293" r:id="rId20"/>
    <p:sldId id="294"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udino Llano Guemes" initials="ELG" lastIdx="7" clrIdx="0">
    <p:extLst>
      <p:ext uri="{19B8F6BF-5375-455C-9EA6-DF929625EA0E}">
        <p15:presenceInfo xmlns:p15="http://schemas.microsoft.com/office/powerpoint/2012/main" userId="S-1-5-21-871377268-1095548372-3592258743-1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1A4"/>
    <a:srgbClr val="97D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3817" autoAdjust="0"/>
  </p:normalViewPr>
  <p:slideViewPr>
    <p:cSldViewPr snapToGrid="0">
      <p:cViewPr varScale="1">
        <p:scale>
          <a:sx n="62" d="100"/>
          <a:sy n="62" d="100"/>
        </p:scale>
        <p:origin x="868" y="28"/>
      </p:cViewPr>
      <p:guideLst/>
    </p:cSldViewPr>
  </p:slideViewPr>
  <p:outlineViewPr>
    <p:cViewPr>
      <p:scale>
        <a:sx n="33" d="100"/>
        <a:sy n="33" d="100"/>
      </p:scale>
      <p:origin x="0" y="-2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latko%20Vilovic\Desktop\statistic%20-%20energy%20consumption%20auto%20manufacturin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de-DE" sz="1800" dirty="0"/>
              <a:t>ENERGY CONSUMPTION IN AUTO MANUFACTURING INDUSTRIES (PJ)</a:t>
            </a:r>
          </a:p>
        </c:rich>
      </c:tx>
      <c:layout>
        <c:manualLayout>
          <c:xMode val="edge"/>
          <c:yMode val="edge"/>
          <c:x val="7.8545475443850793E-2"/>
          <c:y val="4.484390112769766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2"/>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Tabelle1!$B$1:$B$6</c:f>
              <c:strCache>
                <c:ptCount val="6"/>
                <c:pt idx="0">
                  <c:v>GM Global 
(2011)</c:v>
                </c:pt>
                <c:pt idx="1">
                  <c:v>VW Global 
(2011)</c:v>
                </c:pt>
                <c:pt idx="2">
                  <c:v>Ford Global 
(2011)</c:v>
                </c:pt>
                <c:pt idx="3">
                  <c:v>BMW 
(2011)</c:v>
                </c:pt>
                <c:pt idx="4">
                  <c:v>Motor vehicle manufacturing
(Germany) (2017)</c:v>
                </c:pt>
                <c:pt idx="5">
                  <c:v>Transportation equipment (EU28)
(2016)</c:v>
                </c:pt>
              </c:strCache>
            </c:strRef>
          </c:cat>
          <c:val>
            <c:numRef>
              <c:f>Tabelle1!$C$1:$C$6</c:f>
              <c:numCache>
                <c:formatCode>General</c:formatCode>
                <c:ptCount val="6"/>
                <c:pt idx="0">
                  <c:v>73</c:v>
                </c:pt>
                <c:pt idx="1">
                  <c:v>73</c:v>
                </c:pt>
                <c:pt idx="2">
                  <c:v>56</c:v>
                </c:pt>
                <c:pt idx="3">
                  <c:v>17</c:v>
                </c:pt>
                <c:pt idx="4">
                  <c:v>148</c:v>
                </c:pt>
                <c:pt idx="5">
                  <c:v>364</c:v>
                </c:pt>
              </c:numCache>
            </c:numRef>
          </c:val>
          <c:extLst>
            <c:ext xmlns:c16="http://schemas.microsoft.com/office/drawing/2014/chart" uri="{C3380CC4-5D6E-409C-BE32-E72D297353CC}">
              <c16:uniqueId val="{00000000-EFB2-461E-AC0C-9C0E528E7284}"/>
            </c:ext>
          </c:extLst>
        </c:ser>
        <c:dLbls>
          <c:showLegendKey val="0"/>
          <c:showVal val="0"/>
          <c:showCatName val="0"/>
          <c:showSerName val="0"/>
          <c:showPercent val="0"/>
          <c:showBubbleSize val="0"/>
        </c:dLbls>
        <c:gapWidth val="219"/>
        <c:overlap val="-27"/>
        <c:axId val="154501824"/>
        <c:axId val="154510352"/>
      </c:barChart>
      <c:catAx>
        <c:axId val="1545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spc="-100" baseline="0">
                <a:solidFill>
                  <a:schemeClr val="tx1">
                    <a:lumMod val="65000"/>
                    <a:lumOff val="35000"/>
                  </a:schemeClr>
                </a:solidFill>
                <a:latin typeface="+mn-lt"/>
                <a:ea typeface="+mn-ea"/>
                <a:cs typeface="+mn-cs"/>
              </a:defRPr>
            </a:pPr>
            <a:endParaRPr lang="de-DE"/>
          </a:p>
        </c:txPr>
        <c:crossAx val="154510352"/>
        <c:crosses val="autoZero"/>
        <c:auto val="1"/>
        <c:lblAlgn val="ctr"/>
        <c:lblOffset val="100"/>
        <c:noMultiLvlLbl val="0"/>
      </c:catAx>
      <c:valAx>
        <c:axId val="154510352"/>
        <c:scaling>
          <c:orientation val="minMax"/>
        </c:scaling>
        <c:delete val="1"/>
        <c:axPos val="l"/>
        <c:numFmt formatCode="General" sourceLinked="1"/>
        <c:majorTickMark val="none"/>
        <c:minorTickMark val="none"/>
        <c:tickLblPos val="nextTo"/>
        <c:crossAx val="1545018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28680-84BC-487F-A2AB-36CFB2E4167F}" type="datetimeFigureOut">
              <a:rPr lang="en-GB" smtClean="0"/>
              <a:t>27/01/2020</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0F91-1F5D-41D8-81E9-12EEBDC11709}" type="slidenum">
              <a:rPr lang="en-GB" smtClean="0"/>
              <a:t>‹Nr.›</a:t>
            </a:fld>
            <a:endParaRPr lang="en-GB"/>
          </a:p>
        </p:txBody>
      </p:sp>
    </p:spTree>
    <p:extLst>
      <p:ext uri="{BB962C8B-B14F-4D97-AF65-F5344CB8AC3E}">
        <p14:creationId xmlns:p14="http://schemas.microsoft.com/office/powerpoint/2010/main" val="914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pexels.com/photo/two-persons-hand-shake-1179804/" TargetMode="External"/><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reativecommons.org/licenses/by-sa/3.0/" TargetMode="External"/><Relationship Id="rId7" Type="http://schemas.openxmlformats.org/officeDocument/2006/relationships/hyperlink" Target="http://www.linkedin.com/in/power4bio/" TargetMode="External"/><Relationship Id="rId2" Type="http://schemas.openxmlformats.org/officeDocument/2006/relationships/hyperlink" Target="https://de.wikipedia.org/wiki/Facebook" TargetMode="External"/><Relationship Id="rId1" Type="http://schemas.openxmlformats.org/officeDocument/2006/relationships/slideMaster" Target="../slideMasters/slideMaster2.xml"/><Relationship Id="rId6" Type="http://schemas.openxmlformats.org/officeDocument/2006/relationships/hyperlink" Target="https://pixabay.com/en/twitter-social-media-icon-social-2430933/" TargetMode="External"/><Relationship Id="rId11" Type="http://schemas.openxmlformats.org/officeDocument/2006/relationships/image" Target="../media/image2.jpeg"/><Relationship Id="rId5" Type="http://schemas.openxmlformats.org/officeDocument/2006/relationships/image" Target="../media/image26.png"/><Relationship Id="rId10" Type="http://schemas.openxmlformats.org/officeDocument/2006/relationships/image" Target="../media/image13.jpeg"/><Relationship Id="rId4" Type="http://schemas.openxmlformats.org/officeDocument/2006/relationships/hyperlink" Target="http://www.twitter.com/power4bio" TargetMode="External"/><Relationship Id="rId9" Type="http://schemas.openxmlformats.org/officeDocument/2006/relationships/hyperlink" Target="https://pixabay.com/en/linked-in-linked-in-icon-flat-2674741/"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webp"/><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pexels.com/photo/two-persons-hand-shake-1179804/" TargetMode="External"/><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creativecommons.org/licenses/by-sa/3.0/" TargetMode="External"/><Relationship Id="rId7" Type="http://schemas.openxmlformats.org/officeDocument/2006/relationships/hyperlink" Target="http://www.linkedin.com/in/power4bio/" TargetMode="External"/><Relationship Id="rId2" Type="http://schemas.openxmlformats.org/officeDocument/2006/relationships/hyperlink" Target="https://de.wikipedia.org/wiki/Facebook" TargetMode="External"/><Relationship Id="rId1" Type="http://schemas.openxmlformats.org/officeDocument/2006/relationships/slideMaster" Target="../slideMasters/slideMaster3.xml"/><Relationship Id="rId6" Type="http://schemas.openxmlformats.org/officeDocument/2006/relationships/hyperlink" Target="https://pixabay.com/en/twitter-social-media-icon-social-2430933/" TargetMode="External"/><Relationship Id="rId11" Type="http://schemas.openxmlformats.org/officeDocument/2006/relationships/image" Target="../media/image2.jpeg"/><Relationship Id="rId5" Type="http://schemas.openxmlformats.org/officeDocument/2006/relationships/image" Target="../media/image26.png"/><Relationship Id="rId10" Type="http://schemas.openxmlformats.org/officeDocument/2006/relationships/image" Target="../media/image13.jpeg"/><Relationship Id="rId4" Type="http://schemas.openxmlformats.org/officeDocument/2006/relationships/hyperlink" Target="http://www.twitter.com/power4bio" TargetMode="External"/><Relationship Id="rId9" Type="http://schemas.openxmlformats.org/officeDocument/2006/relationships/hyperlink" Target="https://pixabay.com/en/linked-in-linked-in-icon-flat-2674741/"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slide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F0C93F1C-D2A2-A649-A027-930D4EEBD2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6252" y="1769604"/>
            <a:ext cx="9103406" cy="3062122"/>
          </a:xfrm>
          <a:prstGeom prst="rect">
            <a:avLst/>
          </a:prstGeom>
        </p:spPr>
      </p:pic>
      <p:sp>
        <p:nvSpPr>
          <p:cNvPr id="12" name="12 Rectángulo">
            <a:extLst>
              <a:ext uri="{FF2B5EF4-FFF2-40B4-BE49-F238E27FC236}">
                <a16:creationId xmlns:a16="http://schemas.microsoft.com/office/drawing/2014/main" id="{E2134F7A-685B-4A09-8BA6-F3F6D5D7AD6D}"/>
              </a:ext>
            </a:extLst>
          </p:cNvPr>
          <p:cNvSpPr/>
          <p:nvPr/>
        </p:nvSpPr>
        <p:spPr>
          <a:xfrm>
            <a:off x="7165361" y="6136639"/>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schemeClr val="bg2">
                    <a:lumMod val="50000"/>
                  </a:schemeClr>
                </a:solidFill>
                <a:latin typeface="Calibri  "/>
                <a:cs typeface="Arial" panose="020B0604020202020204" pitchFamily="34" charset="0"/>
              </a:rPr>
              <a:t>This project has received funding from the European Union’s</a:t>
            </a:r>
            <a:br>
              <a:rPr lang="en-GB" sz="1200" dirty="0">
                <a:solidFill>
                  <a:schemeClr val="bg2">
                    <a:lumMod val="50000"/>
                  </a:schemeClr>
                </a:solidFill>
                <a:latin typeface="Calibri  "/>
                <a:cs typeface="Arial" panose="020B0604020202020204" pitchFamily="34" charset="0"/>
              </a:rPr>
            </a:br>
            <a:r>
              <a:rPr lang="en-GB" sz="1200" dirty="0">
                <a:solidFill>
                  <a:schemeClr val="bg2">
                    <a:lumMod val="50000"/>
                  </a:schemeClr>
                </a:solidFill>
                <a:latin typeface="Calibri  "/>
                <a:cs typeface="Arial" panose="020B0604020202020204" pitchFamily="34" charset="0"/>
              </a:rPr>
              <a:t>Horizon 2020  research and innovation programme </a:t>
            </a:r>
            <a:br>
              <a:rPr lang="en-GB" sz="1200" dirty="0">
                <a:solidFill>
                  <a:schemeClr val="bg2">
                    <a:lumMod val="50000"/>
                  </a:schemeClr>
                </a:solidFill>
                <a:latin typeface="Calibri  "/>
                <a:cs typeface="Arial" panose="020B0604020202020204" pitchFamily="34" charset="0"/>
              </a:rPr>
            </a:br>
            <a:r>
              <a:rPr lang="en-GB" sz="1200" dirty="0">
                <a:solidFill>
                  <a:schemeClr val="bg2">
                    <a:lumMod val="50000"/>
                  </a:schemeClr>
                </a:solidFill>
                <a:latin typeface="Calibri  "/>
                <a:cs typeface="Arial" panose="020B0604020202020204" pitchFamily="34" charset="0"/>
              </a:rPr>
              <a:t>under grant agreement No 847038</a:t>
            </a:r>
          </a:p>
        </p:txBody>
      </p:sp>
      <p:pic>
        <p:nvPicPr>
          <p:cNvPr id="3" name="Grafik 2">
            <a:extLst>
              <a:ext uri="{FF2B5EF4-FFF2-40B4-BE49-F238E27FC236}">
                <a16:creationId xmlns:a16="http://schemas.microsoft.com/office/drawing/2014/main" id="{CC887A93-712B-4833-ACA1-15DE252D91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9658" y="6216078"/>
            <a:ext cx="720000" cy="481200"/>
          </a:xfrm>
          <a:prstGeom prst="rect">
            <a:avLst/>
          </a:prstGeom>
        </p:spPr>
      </p:pic>
      <p:sp>
        <p:nvSpPr>
          <p:cNvPr id="11" name="Rechteck 10">
            <a:extLst>
              <a:ext uri="{FF2B5EF4-FFF2-40B4-BE49-F238E27FC236}">
                <a16:creationId xmlns:a16="http://schemas.microsoft.com/office/drawing/2014/main" id="{D2065946-BBCC-6545-9166-214B12EC43CD}"/>
              </a:ext>
            </a:extLst>
          </p:cNvPr>
          <p:cNvSpPr/>
          <p:nvPr/>
        </p:nvSpPr>
        <p:spPr>
          <a:xfrm>
            <a:off x="0" y="955040"/>
            <a:ext cx="1364925" cy="3180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35E0792B-6CC6-1943-B264-8B2AB0D0A8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2615189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87F11B2E-463D-4D7A-A2DD-C92D245B1A59}"/>
              </a:ext>
            </a:extLst>
          </p:cNvPr>
          <p:cNvSpPr/>
          <p:nvPr userDrawn="1"/>
        </p:nvSpPr>
        <p:spPr>
          <a:xfrm>
            <a:off x="-1" y="0"/>
            <a:ext cx="12192001" cy="3509931"/>
          </a:xfrm>
          <a:prstGeom prst="rect">
            <a:avLst/>
          </a:prstGeom>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46CDE701-CA35-42D3-B546-07404BD1D0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B66916D0-2039-4554-B17F-AE98E89E2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620CE862-6F5C-4DEC-A638-EC329C054A56}"/>
              </a:ext>
            </a:extLst>
          </p:cNvPr>
          <p:cNvSpPr>
            <a:spLocks noGrp="1"/>
          </p:cNvSpPr>
          <p:nvPr>
            <p:ph type="dt" sz="half" idx="10"/>
          </p:nvPr>
        </p:nvSpPr>
        <p:spPr/>
        <p:txBody>
          <a:bodyPr/>
          <a:lstStyle/>
          <a:p>
            <a:fld id="{D14E0612-3BE1-492A-A80D-1860D3CD75D6}" type="datetime1">
              <a:rPr lang="de-DE" smtClean="0"/>
              <a:t>27.01.2020</a:t>
            </a:fld>
            <a:endParaRPr lang="en-GB" dirty="0"/>
          </a:p>
        </p:txBody>
      </p:sp>
      <p:sp>
        <p:nvSpPr>
          <p:cNvPr id="5" name="Fußzeilenplatzhalter 4">
            <a:extLst>
              <a:ext uri="{FF2B5EF4-FFF2-40B4-BE49-F238E27FC236}">
                <a16:creationId xmlns:a16="http://schemas.microsoft.com/office/drawing/2014/main" id="{A780358D-D975-4825-A73B-A7DC10E6771F}"/>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53E0B05B-8723-4DF2-8805-730CAFC9191F}"/>
              </a:ext>
            </a:extLst>
          </p:cNvPr>
          <p:cNvSpPr>
            <a:spLocks noGrp="1"/>
          </p:cNvSpPr>
          <p:nvPr>
            <p:ph type="sldNum" sz="quarter" idx="12"/>
          </p:nvPr>
        </p:nvSpPr>
        <p:spPr/>
        <p:txBody>
          <a:bodyPr/>
          <a:lstStyle/>
          <a:p>
            <a:fld id="{99DEEA72-0C85-4DAB-998E-7DCEAAE04150}" type="slidenum">
              <a:rPr lang="en-GB" smtClean="0"/>
              <a:t>‹Nr.›</a:t>
            </a:fld>
            <a:endParaRPr lang="en-GB" dirty="0"/>
          </a:p>
        </p:txBody>
      </p:sp>
    </p:spTree>
    <p:extLst>
      <p:ext uri="{BB962C8B-B14F-4D97-AF65-F5344CB8AC3E}">
        <p14:creationId xmlns:p14="http://schemas.microsoft.com/office/powerpoint/2010/main" val="39324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87F653-B528-4346-A8BE-C2626281C6FB}"/>
              </a:ext>
            </a:extLst>
          </p:cNvPr>
          <p:cNvSpPr/>
          <p:nvPr userDrawn="1"/>
        </p:nvSpPr>
        <p:spPr>
          <a:xfrm>
            <a:off x="0" y="955040"/>
            <a:ext cx="1364925" cy="3180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a:extLst>
              <a:ext uri="{FF2B5EF4-FFF2-40B4-BE49-F238E27FC236}">
                <a16:creationId xmlns:a16="http://schemas.microsoft.com/office/drawing/2014/main" id="{159E42A3-0784-FE4F-BAD3-227E7522E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5" name="Grafik 4">
            <a:extLst>
              <a:ext uri="{FF2B5EF4-FFF2-40B4-BE49-F238E27FC236}">
                <a16:creationId xmlns:a16="http://schemas.microsoft.com/office/drawing/2014/main" id="{6CF5904E-C56B-1B42-9CBF-2E4EA2D6AE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
        <p:nvSpPr>
          <p:cNvPr id="8" name="Fußzeilenplatzhalter 7">
            <a:extLst>
              <a:ext uri="{FF2B5EF4-FFF2-40B4-BE49-F238E27FC236}">
                <a16:creationId xmlns:a16="http://schemas.microsoft.com/office/drawing/2014/main" id="{1F5D1C48-E1F7-9849-88C3-0DE97BE03252}"/>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0AFDCCB0-F396-D24D-AFEB-4C84548E586C}"/>
              </a:ext>
            </a:extLst>
          </p:cNvPr>
          <p:cNvSpPr>
            <a:spLocks noGrp="1"/>
          </p:cNvSpPr>
          <p:nvPr>
            <p:ph type="sldNum" sz="quarter" idx="12"/>
          </p:nvPr>
        </p:nvSpPr>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3767181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a:extLst>
              <a:ext uri="{FF2B5EF4-FFF2-40B4-BE49-F238E27FC236}">
                <a16:creationId xmlns:a16="http://schemas.microsoft.com/office/drawing/2014/main" id="{C0266A97-6713-4DDF-90AF-5BD12BB489C4}"/>
              </a:ext>
            </a:extLst>
          </p:cNvPr>
          <p:cNvSpPr>
            <a:spLocks noGrp="1"/>
          </p:cNvSpPr>
          <p:nvPr>
            <p:ph idx="1"/>
          </p:nvPr>
        </p:nvSpPr>
        <p:spPr>
          <a:xfrm>
            <a:off x="838200" y="1908000"/>
            <a:ext cx="10515600"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0E668EA3-E71C-463B-8F39-B1FA773A5587}" type="datetime1">
              <a:rPr lang="de-DE" smtClean="0"/>
              <a:t>27.01.2020</a:t>
            </a:fld>
            <a:endParaRPr lang="en-GB"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7" name="Titel 6">
            <a:extLst>
              <a:ext uri="{FF2B5EF4-FFF2-40B4-BE49-F238E27FC236}">
                <a16:creationId xmlns:a16="http://schemas.microsoft.com/office/drawing/2014/main" id="{BD912361-2609-E243-9B84-3BBA4F9E636B}"/>
              </a:ext>
            </a:extLst>
          </p:cNvPr>
          <p:cNvSpPr>
            <a:spLocks noGrp="1"/>
          </p:cNvSpPr>
          <p:nvPr>
            <p:ph type="title"/>
          </p:nvPr>
        </p:nvSpPr>
        <p:spPr>
          <a:xfrm>
            <a:off x="838200" y="360000"/>
            <a:ext cx="7772400" cy="1325563"/>
          </a:xfrm>
        </p:spPr>
        <p:txBody>
          <a:bodyPr/>
          <a:lstStyle/>
          <a:p>
            <a:r>
              <a:rPr lang="de-DE"/>
              <a:t>Mastertitelformat bearbeiten</a:t>
            </a:r>
            <a:endParaRPr lang="de-DE" dirty="0"/>
          </a:p>
        </p:txBody>
      </p:sp>
      <p:sp>
        <p:nvSpPr>
          <p:cNvPr id="13" name="Rechteck 12">
            <a:extLst>
              <a:ext uri="{FF2B5EF4-FFF2-40B4-BE49-F238E27FC236}">
                <a16:creationId xmlns:a16="http://schemas.microsoft.com/office/drawing/2014/main" id="{70917593-1E03-1146-871A-0F2E34C084B0}"/>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32EF12B-5F1F-B547-BE25-AFAAB8B4DE3E}"/>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0980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59CA4BA0-02F4-492A-A61E-1363E1CAA1BE}" type="datetime1">
              <a:rPr lang="de-DE" smtClean="0"/>
              <a:t>27.01.2020</a:t>
            </a:fld>
            <a:endParaRPr lang="en-GB"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15" name="Inhaltsplatzhalter 2">
            <a:extLst>
              <a:ext uri="{FF2B5EF4-FFF2-40B4-BE49-F238E27FC236}">
                <a16:creationId xmlns:a16="http://schemas.microsoft.com/office/drawing/2014/main" id="{BE88F82B-851A-4E48-A68A-596CED90A700}"/>
              </a:ext>
            </a:extLst>
          </p:cNvPr>
          <p:cNvSpPr>
            <a:spLocks noGrp="1"/>
          </p:cNvSpPr>
          <p:nvPr>
            <p:ph sz="half" idx="1"/>
          </p:nvPr>
        </p:nvSpPr>
        <p:spPr>
          <a:xfrm>
            <a:off x="838201" y="1908000"/>
            <a:ext cx="5089633"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6" name="Titel 1">
            <a:extLst>
              <a:ext uri="{FF2B5EF4-FFF2-40B4-BE49-F238E27FC236}">
                <a16:creationId xmlns:a16="http://schemas.microsoft.com/office/drawing/2014/main" id="{EC3F597D-4954-6043-A7CD-54912FE8DF9C}"/>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3" name="Rechteck 12">
            <a:extLst>
              <a:ext uri="{FF2B5EF4-FFF2-40B4-BE49-F238E27FC236}">
                <a16:creationId xmlns:a16="http://schemas.microsoft.com/office/drawing/2014/main" id="{19FEEF9C-2E06-2043-AB4B-EBA871CFF00A}"/>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D8F34AE-50D3-0047-9F4C-4D8852CE3E11}"/>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haltsplatzhalter 2">
            <a:extLst>
              <a:ext uri="{FF2B5EF4-FFF2-40B4-BE49-F238E27FC236}">
                <a16:creationId xmlns:a16="http://schemas.microsoft.com/office/drawing/2014/main" id="{404FBB53-00CB-3647-B7BC-B80EA5B21A22}"/>
              </a:ext>
            </a:extLst>
          </p:cNvPr>
          <p:cNvSpPr>
            <a:spLocks noGrp="1"/>
          </p:cNvSpPr>
          <p:nvPr>
            <p:ph sz="half" idx="13"/>
          </p:nvPr>
        </p:nvSpPr>
        <p:spPr>
          <a:xfrm>
            <a:off x="6256551" y="1908000"/>
            <a:ext cx="5090400" cy="431999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017450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9F2DEC5E-AFD3-4A9C-9DF2-CC4A3CC8A12A}" type="datetime1">
              <a:rPr lang="de-DE" smtClean="0"/>
              <a:t>27.01.2020</a:t>
            </a:fld>
            <a:endParaRPr lang="en-GB"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13" name="Inhaltsplatzhalter 2">
            <a:extLst>
              <a:ext uri="{FF2B5EF4-FFF2-40B4-BE49-F238E27FC236}">
                <a16:creationId xmlns:a16="http://schemas.microsoft.com/office/drawing/2014/main" id="{E15302E7-4601-AF48-99B1-6833E20A7287}"/>
              </a:ext>
            </a:extLst>
          </p:cNvPr>
          <p:cNvSpPr>
            <a:spLocks noGrp="1"/>
          </p:cNvSpPr>
          <p:nvPr>
            <p:ph sz="half" idx="1"/>
          </p:nvPr>
        </p:nvSpPr>
        <p:spPr>
          <a:xfrm>
            <a:off x="838201" y="1908000"/>
            <a:ext cx="539750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Titel 1">
            <a:extLst>
              <a:ext uri="{FF2B5EF4-FFF2-40B4-BE49-F238E27FC236}">
                <a16:creationId xmlns:a16="http://schemas.microsoft.com/office/drawing/2014/main" id="{31C4B264-7E65-F442-A944-13A9CABD41A9}"/>
              </a:ext>
            </a:extLst>
          </p:cNvPr>
          <p:cNvSpPr>
            <a:spLocks noGrp="1"/>
          </p:cNvSpPr>
          <p:nvPr>
            <p:ph type="title"/>
          </p:nvPr>
        </p:nvSpPr>
        <p:spPr>
          <a:xfrm>
            <a:off x="838200" y="360000"/>
            <a:ext cx="5397501"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7" name="Rechteck 16">
            <a:extLst>
              <a:ext uri="{FF2B5EF4-FFF2-40B4-BE49-F238E27FC236}">
                <a16:creationId xmlns:a16="http://schemas.microsoft.com/office/drawing/2014/main" id="{3EA2CCAC-F4D3-5645-BEDF-DF3C195D63C4}"/>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06C211DE-F1DD-724E-8651-0201F064CF33}"/>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33377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4F5A64C0-D5E8-4262-AEC0-536E1347F5EE}" type="datetime1">
              <a:rPr lang="de-DE" smtClean="0"/>
              <a:t>27.01.2020</a:t>
            </a:fld>
            <a:endParaRPr lang="en-GB"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16" name="Titel 1">
            <a:extLst>
              <a:ext uri="{FF2B5EF4-FFF2-40B4-BE49-F238E27FC236}">
                <a16:creationId xmlns:a16="http://schemas.microsoft.com/office/drawing/2014/main" id="{EC3F597D-4954-6043-A7CD-54912FE8DF9C}"/>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4" name="Rechteck 13">
            <a:extLst>
              <a:ext uri="{FF2B5EF4-FFF2-40B4-BE49-F238E27FC236}">
                <a16:creationId xmlns:a16="http://schemas.microsoft.com/office/drawing/2014/main" id="{34B9A3E0-B2C0-884C-9C33-90C9796678B8}"/>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FBED4E6-D056-9D4D-9CF7-700C64DA19A5}"/>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2954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14" name="Rechteck 13">
            <a:extLst>
              <a:ext uri="{FF2B5EF4-FFF2-40B4-BE49-F238E27FC236}">
                <a16:creationId xmlns:a16="http://schemas.microsoft.com/office/drawing/2014/main" id="{24A4F261-2E94-AF41-9AF7-17EAF6F7CC79}"/>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720A9FE1-81DC-5B40-ABCD-23BF7D484029}"/>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DFA4B2FB-8040-4672-A4F4-8784CC6F034F}" type="datetime1">
              <a:rPr lang="de-DE" smtClean="0"/>
              <a:t>27.01.2020</a:t>
            </a:fld>
            <a:endParaRPr lang="en-GB" dirty="0"/>
          </a:p>
        </p:txBody>
      </p:sp>
    </p:spTree>
    <p:extLst>
      <p:ext uri="{BB962C8B-B14F-4D97-AF65-F5344CB8AC3E}">
        <p14:creationId xmlns:p14="http://schemas.microsoft.com/office/powerpoint/2010/main" val="2210847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Inhaltsplatzhalter 2">
            <a:extLst>
              <a:ext uri="{FF2B5EF4-FFF2-40B4-BE49-F238E27FC236}">
                <a16:creationId xmlns:a16="http://schemas.microsoft.com/office/drawing/2014/main" id="{C0266A97-6713-4DDF-90AF-5BD12BB489C4}"/>
              </a:ext>
            </a:extLst>
          </p:cNvPr>
          <p:cNvSpPr>
            <a:spLocks noGrp="1"/>
          </p:cNvSpPr>
          <p:nvPr>
            <p:ph idx="1"/>
          </p:nvPr>
        </p:nvSpPr>
        <p:spPr>
          <a:xfrm>
            <a:off x="838200" y="1908000"/>
            <a:ext cx="10515600"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FA84965D-139B-4CA5-8362-1CB299AE267F}" type="datetime1">
              <a:rPr lang="de-DE" smtClean="0"/>
              <a:t>27.01.2020</a:t>
            </a:fld>
            <a:endParaRPr lang="en-GB" dirty="0"/>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
        <p:nvSpPr>
          <p:cNvPr id="7" name="Titel 6">
            <a:extLst>
              <a:ext uri="{FF2B5EF4-FFF2-40B4-BE49-F238E27FC236}">
                <a16:creationId xmlns:a16="http://schemas.microsoft.com/office/drawing/2014/main" id="{BD912361-2609-E243-9B84-3BBA4F9E636B}"/>
              </a:ext>
            </a:extLst>
          </p:cNvPr>
          <p:cNvSpPr>
            <a:spLocks noGrp="1"/>
          </p:cNvSpPr>
          <p:nvPr>
            <p:ph type="title"/>
          </p:nvPr>
        </p:nvSpPr>
        <p:spPr>
          <a:xfrm>
            <a:off x="838200" y="360000"/>
            <a:ext cx="7772400" cy="1325563"/>
          </a:xfrm>
        </p:spPr>
        <p:txBody>
          <a:bodyPr/>
          <a:lstStyle/>
          <a:p>
            <a:r>
              <a:rPr lang="de-DE"/>
              <a:t>Mastertitelformat bearbeiten</a:t>
            </a:r>
            <a:endParaRPr lang="de-DE" dirty="0"/>
          </a:p>
        </p:txBody>
      </p:sp>
      <p:pic>
        <p:nvPicPr>
          <p:cNvPr id="13" name="Grafik 12">
            <a:extLst>
              <a:ext uri="{FF2B5EF4-FFF2-40B4-BE49-F238E27FC236}">
                <a16:creationId xmlns:a16="http://schemas.microsoft.com/office/drawing/2014/main" id="{F05E8187-88F5-CD4A-9452-697F1212F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133270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slide 3">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ABA3568-3458-AF49-88D2-E7F6613BF778}"/>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Inhaltsplatzhalter 2">
            <a:extLst>
              <a:ext uri="{FF2B5EF4-FFF2-40B4-BE49-F238E27FC236}">
                <a16:creationId xmlns:a16="http://schemas.microsoft.com/office/drawing/2014/main" id="{8E8CA304-C90B-420E-AD08-D5EB68E3C270}"/>
              </a:ext>
            </a:extLst>
          </p:cNvPr>
          <p:cNvSpPr>
            <a:spLocks noGrp="1"/>
          </p:cNvSpPr>
          <p:nvPr>
            <p:ph sz="half" idx="1"/>
          </p:nvPr>
        </p:nvSpPr>
        <p:spPr>
          <a:xfrm>
            <a:off x="838201" y="1908000"/>
            <a:ext cx="539750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Datumsplatzhalter 4">
            <a:extLst>
              <a:ext uri="{FF2B5EF4-FFF2-40B4-BE49-F238E27FC236}">
                <a16:creationId xmlns:a16="http://schemas.microsoft.com/office/drawing/2014/main" id="{4079BA6E-FA8A-4EC8-B55A-0B15547EEAB0}"/>
              </a:ext>
            </a:extLst>
          </p:cNvPr>
          <p:cNvSpPr>
            <a:spLocks noGrp="1"/>
          </p:cNvSpPr>
          <p:nvPr>
            <p:ph type="dt" sz="half" idx="10"/>
          </p:nvPr>
        </p:nvSpPr>
        <p:spPr>
          <a:xfrm>
            <a:off x="838200" y="6356350"/>
            <a:ext cx="2743200" cy="365125"/>
          </a:xfrm>
          <a:prstGeom prst="rect">
            <a:avLst/>
          </a:prstGeom>
        </p:spPr>
        <p:txBody>
          <a:bodyPr/>
          <a:lstStyle/>
          <a:p>
            <a:fld id="{3E51C26E-0DBB-4332-A197-79A413703737}" type="datetime1">
              <a:rPr lang="de-DE" smtClean="0"/>
              <a:t>27.01.2020</a:t>
            </a:fld>
            <a:endParaRPr lang="en-GB" dirty="0"/>
          </a:p>
        </p:txBody>
      </p:sp>
      <p:sp>
        <p:nvSpPr>
          <p:cNvPr id="8" name="Titel 1">
            <a:extLst>
              <a:ext uri="{FF2B5EF4-FFF2-40B4-BE49-F238E27FC236}">
                <a16:creationId xmlns:a16="http://schemas.microsoft.com/office/drawing/2014/main" id="{3416CF6D-4D8D-432E-BEBD-37F8DE4E4EC2}"/>
              </a:ext>
            </a:extLst>
          </p:cNvPr>
          <p:cNvSpPr>
            <a:spLocks noGrp="1"/>
          </p:cNvSpPr>
          <p:nvPr>
            <p:ph type="title"/>
          </p:nvPr>
        </p:nvSpPr>
        <p:spPr>
          <a:xfrm>
            <a:off x="838200" y="360000"/>
            <a:ext cx="5397501"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9" name="Grafik 8">
            <a:extLst>
              <a:ext uri="{FF2B5EF4-FFF2-40B4-BE49-F238E27FC236}">
                <a16:creationId xmlns:a16="http://schemas.microsoft.com/office/drawing/2014/main" id="{19F9F3F9-4B09-2844-B718-D2DAC34B8B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Oval 11">
            <a:extLst>
              <a:ext uri="{FF2B5EF4-FFF2-40B4-BE49-F238E27FC236}">
                <a16:creationId xmlns:a16="http://schemas.microsoft.com/office/drawing/2014/main" id="{02990BD4-A0A1-E54C-B079-D38E34303C05}"/>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Fußzeilenplatzhalter 4">
            <a:extLst>
              <a:ext uri="{FF2B5EF4-FFF2-40B4-BE49-F238E27FC236}">
                <a16:creationId xmlns:a16="http://schemas.microsoft.com/office/drawing/2014/main" id="{D740665A-FE7F-8144-A80A-D4B29A93C2A3}"/>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4" name="Foliennummernplatzhalter 5">
            <a:extLst>
              <a:ext uri="{FF2B5EF4-FFF2-40B4-BE49-F238E27FC236}">
                <a16:creationId xmlns:a16="http://schemas.microsoft.com/office/drawing/2014/main" id="{B02E7137-4CAC-6842-B098-CFD574D1EC46}"/>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4013624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half slid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78161CC8-08B4-7248-A8BD-6ECB3B00C516}"/>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Inhaltsplatzhalter 2">
            <a:extLst>
              <a:ext uri="{FF2B5EF4-FFF2-40B4-BE49-F238E27FC236}">
                <a16:creationId xmlns:a16="http://schemas.microsoft.com/office/drawing/2014/main" id="{8E8CA304-C90B-420E-AD08-D5EB68E3C270}"/>
              </a:ext>
            </a:extLst>
          </p:cNvPr>
          <p:cNvSpPr>
            <a:spLocks noGrp="1"/>
          </p:cNvSpPr>
          <p:nvPr>
            <p:ph sz="half" idx="1"/>
          </p:nvPr>
        </p:nvSpPr>
        <p:spPr>
          <a:xfrm>
            <a:off x="838201" y="1908000"/>
            <a:ext cx="5089633"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079BA6E-FA8A-4EC8-B55A-0B15547EEAB0}"/>
              </a:ext>
            </a:extLst>
          </p:cNvPr>
          <p:cNvSpPr>
            <a:spLocks noGrp="1"/>
          </p:cNvSpPr>
          <p:nvPr>
            <p:ph type="dt" sz="half" idx="10"/>
          </p:nvPr>
        </p:nvSpPr>
        <p:spPr>
          <a:xfrm>
            <a:off x="838200" y="6356350"/>
            <a:ext cx="2743200" cy="365125"/>
          </a:xfrm>
          <a:prstGeom prst="rect">
            <a:avLst/>
          </a:prstGeom>
        </p:spPr>
        <p:txBody>
          <a:bodyPr/>
          <a:lstStyle/>
          <a:p>
            <a:fld id="{BED1346F-5560-49AA-8601-A7132B733C65}" type="datetime1">
              <a:rPr lang="de-DE" smtClean="0"/>
              <a:t>27.01.2020</a:t>
            </a:fld>
            <a:endParaRPr lang="en-GB" dirty="0"/>
          </a:p>
        </p:txBody>
      </p:sp>
      <p:sp>
        <p:nvSpPr>
          <p:cNvPr id="9" name="Titel 1">
            <a:extLst>
              <a:ext uri="{FF2B5EF4-FFF2-40B4-BE49-F238E27FC236}">
                <a16:creationId xmlns:a16="http://schemas.microsoft.com/office/drawing/2014/main" id="{FFA4556F-102B-4860-9A1D-ECAD18AEE71B}"/>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2">
            <a:extLst>
              <a:ext uri="{FF2B5EF4-FFF2-40B4-BE49-F238E27FC236}">
                <a16:creationId xmlns:a16="http://schemas.microsoft.com/office/drawing/2014/main" id="{600136AE-0D4D-4ADC-9223-AFA27BB79D4E}"/>
              </a:ext>
            </a:extLst>
          </p:cNvPr>
          <p:cNvSpPr>
            <a:spLocks noGrp="1"/>
          </p:cNvSpPr>
          <p:nvPr>
            <p:ph sz="half" idx="13"/>
          </p:nvPr>
        </p:nvSpPr>
        <p:spPr>
          <a:xfrm>
            <a:off x="6256551" y="1908000"/>
            <a:ext cx="508963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0" name="Grafik 9">
            <a:extLst>
              <a:ext uri="{FF2B5EF4-FFF2-40B4-BE49-F238E27FC236}">
                <a16:creationId xmlns:a16="http://schemas.microsoft.com/office/drawing/2014/main" id="{F3DF0537-9FCE-7E45-9B0B-C6D896B6C9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4" name="Oval 13">
            <a:extLst>
              <a:ext uri="{FF2B5EF4-FFF2-40B4-BE49-F238E27FC236}">
                <a16:creationId xmlns:a16="http://schemas.microsoft.com/office/drawing/2014/main" id="{F69C0776-0C20-454D-B66A-2C249F5293F9}"/>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Fußzeilenplatzhalter 4">
            <a:extLst>
              <a:ext uri="{FF2B5EF4-FFF2-40B4-BE49-F238E27FC236}">
                <a16:creationId xmlns:a16="http://schemas.microsoft.com/office/drawing/2014/main" id="{42615F75-7AA7-284E-A3F3-0DE7A3E0DA6A}"/>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6" name="Foliennummernplatzhalter 5">
            <a:extLst>
              <a:ext uri="{FF2B5EF4-FFF2-40B4-BE49-F238E27FC236}">
                <a16:creationId xmlns:a16="http://schemas.microsoft.com/office/drawing/2014/main" id="{5CB11110-6CC1-6142-A925-34C81E192539}"/>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4193509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slide 2">
    <p:spTree>
      <p:nvGrpSpPr>
        <p:cNvPr id="1" name=""/>
        <p:cNvGrpSpPr/>
        <p:nvPr/>
      </p:nvGrpSpPr>
      <p:grpSpPr>
        <a:xfrm>
          <a:off x="0" y="0"/>
          <a:ext cx="0" cy="0"/>
          <a:chOff x="0" y="0"/>
          <a:chExt cx="0" cy="0"/>
        </a:xfrm>
      </p:grpSpPr>
      <p:pic>
        <p:nvPicPr>
          <p:cNvPr id="16" name="Grafik 15" descr="Ein Bild, das Zaun, Gebäude, drinnen enthält.&#10;&#10;Automatisch generierte Beschreibung">
            <a:extLst>
              <a:ext uri="{FF2B5EF4-FFF2-40B4-BE49-F238E27FC236}">
                <a16:creationId xmlns:a16="http://schemas.microsoft.com/office/drawing/2014/main" id="{E337EB0E-9CFE-40B4-B21F-C91976D5A006}"/>
              </a:ext>
            </a:extLst>
          </p:cNvPr>
          <p:cNvPicPr>
            <a:picLocks noChangeAspect="1"/>
          </p:cNvPicPr>
          <p:nvPr/>
        </p:nvPicPr>
        <p:blipFill rotWithShape="1">
          <a:blip r:embed="rId2">
            <a:extLst>
              <a:ext uri="{28A0092B-C50C-407E-A947-70E740481C1C}">
                <a14:useLocalDpi xmlns:a14="http://schemas.microsoft.com/office/drawing/2010/main" val="0"/>
              </a:ext>
            </a:extLst>
          </a:blip>
          <a:srcRect b="32335"/>
          <a:stretch/>
        </p:blipFill>
        <p:spPr>
          <a:xfrm>
            <a:off x="-3242" y="0"/>
            <a:ext cx="12195241" cy="5524500"/>
          </a:xfrm>
          <a:prstGeom prst="rect">
            <a:avLst/>
          </a:prstGeom>
        </p:spPr>
      </p:pic>
      <p:sp>
        <p:nvSpPr>
          <p:cNvPr id="12" name="12 Rectángulo">
            <a:extLst>
              <a:ext uri="{FF2B5EF4-FFF2-40B4-BE49-F238E27FC236}">
                <a16:creationId xmlns:a16="http://schemas.microsoft.com/office/drawing/2014/main" id="{E2134F7A-685B-4A09-8BA6-F3F6D5D7AD6D}"/>
              </a:ext>
            </a:extLst>
          </p:cNvPr>
          <p:cNvSpPr/>
          <p:nvPr/>
        </p:nvSpPr>
        <p:spPr>
          <a:xfrm>
            <a:off x="7165361" y="6136639"/>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schemeClr val="tx1"/>
                </a:solidFill>
                <a:latin typeface="Calibri  "/>
                <a:cs typeface="Arial" panose="020B0604020202020204" pitchFamily="34" charset="0"/>
              </a:rPr>
              <a:t>This project has received funding from the European Union’s</a:t>
            </a:r>
            <a:br>
              <a:rPr lang="en-GB" sz="1200" dirty="0">
                <a:solidFill>
                  <a:schemeClr val="tx1"/>
                </a:solidFill>
                <a:latin typeface="Calibri  "/>
                <a:cs typeface="Arial" panose="020B0604020202020204" pitchFamily="34" charset="0"/>
              </a:rPr>
            </a:br>
            <a:r>
              <a:rPr lang="en-GB" sz="1200" dirty="0">
                <a:solidFill>
                  <a:schemeClr val="tx1"/>
                </a:solidFill>
                <a:latin typeface="Calibri  "/>
                <a:cs typeface="Arial" panose="020B0604020202020204" pitchFamily="34" charset="0"/>
              </a:rPr>
              <a:t>Horizon 2020  research and innovation programme </a:t>
            </a:r>
            <a:br>
              <a:rPr lang="en-GB" sz="1200" dirty="0">
                <a:solidFill>
                  <a:schemeClr val="tx1"/>
                </a:solidFill>
                <a:latin typeface="Calibri  "/>
                <a:cs typeface="Arial" panose="020B0604020202020204" pitchFamily="34" charset="0"/>
              </a:rPr>
            </a:br>
            <a:r>
              <a:rPr lang="en-GB" sz="1200" dirty="0">
                <a:solidFill>
                  <a:schemeClr val="tx1"/>
                </a:solidFill>
                <a:latin typeface="Calibri  "/>
                <a:cs typeface="Arial" panose="020B0604020202020204" pitchFamily="34" charset="0"/>
              </a:rPr>
              <a:t>under grant agreement No 847038</a:t>
            </a:r>
          </a:p>
        </p:txBody>
      </p:sp>
      <p:pic>
        <p:nvPicPr>
          <p:cNvPr id="3" name="Grafik 2">
            <a:extLst>
              <a:ext uri="{FF2B5EF4-FFF2-40B4-BE49-F238E27FC236}">
                <a16:creationId xmlns:a16="http://schemas.microsoft.com/office/drawing/2014/main" id="{CC887A93-712B-4833-ACA1-15DE252D91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9658" y="6216078"/>
            <a:ext cx="720000" cy="481200"/>
          </a:xfrm>
          <a:prstGeom prst="rect">
            <a:avLst/>
          </a:prstGeom>
        </p:spPr>
      </p:pic>
      <p:sp>
        <p:nvSpPr>
          <p:cNvPr id="11" name="Rechteck 10">
            <a:extLst>
              <a:ext uri="{FF2B5EF4-FFF2-40B4-BE49-F238E27FC236}">
                <a16:creationId xmlns:a16="http://schemas.microsoft.com/office/drawing/2014/main" id="{D2065946-BBCC-6545-9166-214B12EC43CD}"/>
              </a:ext>
            </a:extLst>
          </p:cNvPr>
          <p:cNvSpPr/>
          <p:nvPr/>
        </p:nvSpPr>
        <p:spPr>
          <a:xfrm>
            <a:off x="0" y="955040"/>
            <a:ext cx="1364925" cy="3180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35E0792B-6CC6-1943-B264-8B2AB0D0A89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
        <p:nvSpPr>
          <p:cNvPr id="17" name="Textplatzhalter 3">
            <a:extLst>
              <a:ext uri="{FF2B5EF4-FFF2-40B4-BE49-F238E27FC236}">
                <a16:creationId xmlns:a16="http://schemas.microsoft.com/office/drawing/2014/main" id="{8B067CD2-5082-3049-B36D-37623AFC1C19}"/>
              </a:ext>
            </a:extLst>
          </p:cNvPr>
          <p:cNvSpPr txBox="1">
            <a:spLocks/>
          </p:cNvSpPr>
          <p:nvPr/>
        </p:nvSpPr>
        <p:spPr>
          <a:xfrm>
            <a:off x="2806147" y="5672298"/>
            <a:ext cx="9161463" cy="10715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8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91C34A"/>
                </a:solidFill>
                <a:latin typeface="+mj-lt"/>
              </a:rPr>
              <a:t>[insert name of event] | [insert location], [date of event]</a:t>
            </a:r>
          </a:p>
          <a:p>
            <a:r>
              <a:rPr lang="en-GB" sz="1500" baseline="0" dirty="0">
                <a:solidFill>
                  <a:srgbClr val="91C34A"/>
                </a:solidFill>
              </a:rPr>
              <a:t>[name of presenter] – [name of organisation]</a:t>
            </a:r>
          </a:p>
          <a:p>
            <a:endParaRPr lang="en-GB" dirty="0"/>
          </a:p>
        </p:txBody>
      </p:sp>
    </p:spTree>
    <p:extLst>
      <p:ext uri="{BB962C8B-B14F-4D97-AF65-F5344CB8AC3E}">
        <p14:creationId xmlns:p14="http://schemas.microsoft.com/office/powerpoint/2010/main" val="26335285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ly title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36FE408-42C3-A74B-978B-B6CB4F74B799}"/>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umsplatzhalter 2">
            <a:extLst>
              <a:ext uri="{FF2B5EF4-FFF2-40B4-BE49-F238E27FC236}">
                <a16:creationId xmlns:a16="http://schemas.microsoft.com/office/drawing/2014/main" id="{B068EF7D-EEBC-4B0B-BB12-7D165B096061}"/>
              </a:ext>
            </a:extLst>
          </p:cNvPr>
          <p:cNvSpPr>
            <a:spLocks noGrp="1"/>
          </p:cNvSpPr>
          <p:nvPr>
            <p:ph type="dt" sz="half" idx="10"/>
          </p:nvPr>
        </p:nvSpPr>
        <p:spPr>
          <a:xfrm>
            <a:off x="838200" y="6356350"/>
            <a:ext cx="2743200" cy="365125"/>
          </a:xfrm>
          <a:prstGeom prst="rect">
            <a:avLst/>
          </a:prstGeom>
        </p:spPr>
        <p:txBody>
          <a:bodyPr/>
          <a:lstStyle/>
          <a:p>
            <a:fld id="{7688DEF0-452A-45A8-983D-6C219B6E5268}" type="datetime1">
              <a:rPr lang="de-DE" smtClean="0"/>
              <a:t>27.01.2020</a:t>
            </a:fld>
            <a:endParaRPr lang="en-GB" dirty="0"/>
          </a:p>
        </p:txBody>
      </p:sp>
      <p:sp>
        <p:nvSpPr>
          <p:cNvPr id="6" name="Titel 1">
            <a:extLst>
              <a:ext uri="{FF2B5EF4-FFF2-40B4-BE49-F238E27FC236}">
                <a16:creationId xmlns:a16="http://schemas.microsoft.com/office/drawing/2014/main" id="{7414F749-ED77-4387-A7E1-DA93D8F93191}"/>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8" name="Grafik 7">
            <a:extLst>
              <a:ext uri="{FF2B5EF4-FFF2-40B4-BE49-F238E27FC236}">
                <a16:creationId xmlns:a16="http://schemas.microsoft.com/office/drawing/2014/main" id="{A299DA9A-FE0B-3B40-B2D7-ECF0928704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0" name="Oval 9">
            <a:extLst>
              <a:ext uri="{FF2B5EF4-FFF2-40B4-BE49-F238E27FC236}">
                <a16:creationId xmlns:a16="http://schemas.microsoft.com/office/drawing/2014/main" id="{A2DBFEC5-3C37-FC46-B392-7295B74E3B8A}"/>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Fußzeilenplatzhalter 4">
            <a:extLst>
              <a:ext uri="{FF2B5EF4-FFF2-40B4-BE49-F238E27FC236}">
                <a16:creationId xmlns:a16="http://schemas.microsoft.com/office/drawing/2014/main" id="{F6CD57E2-DB5D-F74B-BC6D-94535ABDB681}"/>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2" name="Foliennummernplatzhalter 5">
            <a:extLst>
              <a:ext uri="{FF2B5EF4-FFF2-40B4-BE49-F238E27FC236}">
                <a16:creationId xmlns:a16="http://schemas.microsoft.com/office/drawing/2014/main" id="{7E27F0B0-CF11-4C41-9524-C8DFEAAA33B8}"/>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324693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lain slide with logo">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A253A3-CE01-F64D-BC94-BDB396DC568D}"/>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umsplatzhalter 2">
            <a:extLst>
              <a:ext uri="{FF2B5EF4-FFF2-40B4-BE49-F238E27FC236}">
                <a16:creationId xmlns:a16="http://schemas.microsoft.com/office/drawing/2014/main" id="{B068EF7D-EEBC-4B0B-BB12-7D165B096061}"/>
              </a:ext>
            </a:extLst>
          </p:cNvPr>
          <p:cNvSpPr>
            <a:spLocks noGrp="1"/>
          </p:cNvSpPr>
          <p:nvPr>
            <p:ph type="dt" sz="half" idx="10"/>
          </p:nvPr>
        </p:nvSpPr>
        <p:spPr>
          <a:xfrm>
            <a:off x="838200" y="6356350"/>
            <a:ext cx="2743200" cy="365125"/>
          </a:xfrm>
          <a:prstGeom prst="rect">
            <a:avLst/>
          </a:prstGeom>
        </p:spPr>
        <p:txBody>
          <a:bodyPr/>
          <a:lstStyle/>
          <a:p>
            <a:fld id="{F7D092EB-3DDC-4418-AA55-BBBB9B0C7F54}" type="datetime1">
              <a:rPr lang="de-DE" smtClean="0"/>
              <a:t>27.01.2020</a:t>
            </a:fld>
            <a:endParaRPr lang="en-GB" dirty="0"/>
          </a:p>
        </p:txBody>
      </p:sp>
      <p:pic>
        <p:nvPicPr>
          <p:cNvPr id="6" name="Grafik 5">
            <a:extLst>
              <a:ext uri="{FF2B5EF4-FFF2-40B4-BE49-F238E27FC236}">
                <a16:creationId xmlns:a16="http://schemas.microsoft.com/office/drawing/2014/main" id="{2EFB5720-9F9C-694E-B97F-3206F32302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9" name="Oval 8">
            <a:extLst>
              <a:ext uri="{FF2B5EF4-FFF2-40B4-BE49-F238E27FC236}">
                <a16:creationId xmlns:a16="http://schemas.microsoft.com/office/drawing/2014/main" id="{CB76AC64-F406-F34E-8896-30EC05559005}"/>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Fußzeilenplatzhalter 4">
            <a:extLst>
              <a:ext uri="{FF2B5EF4-FFF2-40B4-BE49-F238E27FC236}">
                <a16:creationId xmlns:a16="http://schemas.microsoft.com/office/drawing/2014/main" id="{26003EAF-9F66-2640-927E-A3A07A516B58}"/>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3" name="Foliennummernplatzhalter 5">
            <a:extLst>
              <a:ext uri="{FF2B5EF4-FFF2-40B4-BE49-F238E27FC236}">
                <a16:creationId xmlns:a16="http://schemas.microsoft.com/office/drawing/2014/main" id="{26152075-4354-5A4B-BE14-84E44C218915}"/>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156049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D1BE7C40-C1D7-4A40-B190-16D0C2D169EA}" type="datetime1">
              <a:rPr lang="de-DE" smtClean="0"/>
              <a:t>27.01.2020</a:t>
            </a:fld>
            <a:endParaRPr lang="en-GB" dirty="0"/>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pic>
        <p:nvPicPr>
          <p:cNvPr id="3" name="Grafik 2">
            <a:extLst>
              <a:ext uri="{FF2B5EF4-FFF2-40B4-BE49-F238E27FC236}">
                <a16:creationId xmlns:a16="http://schemas.microsoft.com/office/drawing/2014/main" id="{E23345A8-8B43-C74F-B91D-F1CFB22E48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897300"/>
            <a:ext cx="4652683" cy="4330700"/>
          </a:xfrm>
          <a:prstGeom prst="rect">
            <a:avLst/>
          </a:prstGeom>
        </p:spPr>
      </p:pic>
    </p:spTree>
    <p:extLst>
      <p:ext uri="{BB962C8B-B14F-4D97-AF65-F5344CB8AC3E}">
        <p14:creationId xmlns:p14="http://schemas.microsoft.com/office/powerpoint/2010/main" val="356887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A120726B-593D-454F-8925-E6FBAED2EFFB}" type="datetime1">
              <a:rPr lang="de-DE" smtClean="0"/>
              <a:t>27.01.2020</a:t>
            </a:fld>
            <a:endParaRPr lang="en-GB" dirty="0"/>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pic>
        <p:nvPicPr>
          <p:cNvPr id="10" name="Grafik 9">
            <a:extLst>
              <a:ext uri="{FF2B5EF4-FFF2-40B4-BE49-F238E27FC236}">
                <a16:creationId xmlns:a16="http://schemas.microsoft.com/office/drawing/2014/main" id="{B9FB66D7-7F73-C043-AAFD-D9F1453AEFE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95"/>
          <a:stretch/>
        </p:blipFill>
        <p:spPr>
          <a:xfrm>
            <a:off x="838200" y="1908000"/>
            <a:ext cx="4652683" cy="4318000"/>
          </a:xfrm>
          <a:prstGeom prst="rect">
            <a:avLst/>
          </a:prstGeom>
        </p:spPr>
      </p:pic>
    </p:spTree>
    <p:extLst>
      <p:ext uri="{BB962C8B-B14F-4D97-AF65-F5344CB8AC3E}">
        <p14:creationId xmlns:p14="http://schemas.microsoft.com/office/powerpoint/2010/main" val="1070705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7F262986-96DC-4CF7-82A1-D7C36A6E5011}" type="datetime1">
              <a:rPr lang="de-DE" smtClean="0"/>
              <a:t>27.01.2020</a:t>
            </a:fld>
            <a:endParaRPr lang="en-GB" dirty="0"/>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pic>
        <p:nvPicPr>
          <p:cNvPr id="15" name="Grafik 14">
            <a:extLst>
              <a:ext uri="{FF2B5EF4-FFF2-40B4-BE49-F238E27FC236}">
                <a16:creationId xmlns:a16="http://schemas.microsoft.com/office/drawing/2014/main" id="{A521CE5A-DBFD-C64B-8939-0FB052205A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48"/>
          <a:stretch/>
        </p:blipFill>
        <p:spPr>
          <a:xfrm>
            <a:off x="838200" y="1908000"/>
            <a:ext cx="4652683" cy="4330700"/>
          </a:xfrm>
          <a:prstGeom prst="rect">
            <a:avLst/>
          </a:prstGeom>
        </p:spPr>
      </p:pic>
    </p:spTree>
    <p:extLst>
      <p:ext uri="{BB962C8B-B14F-4D97-AF65-F5344CB8AC3E}">
        <p14:creationId xmlns:p14="http://schemas.microsoft.com/office/powerpoint/2010/main" val="4212696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slide 9">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3B805070-6A34-4F77-9BCF-ACDB3E08FED3}" type="datetime1">
              <a:rPr lang="de-DE" smtClean="0"/>
              <a:t>27.01.2020</a:t>
            </a:fld>
            <a:endParaRPr lang="en-GB" dirty="0"/>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pic>
        <p:nvPicPr>
          <p:cNvPr id="15" name="Grafik 14">
            <a:extLst>
              <a:ext uri="{FF2B5EF4-FFF2-40B4-BE49-F238E27FC236}">
                <a16:creationId xmlns:a16="http://schemas.microsoft.com/office/drawing/2014/main" id="{A521CE5A-DBFD-C64B-8939-0FB052205A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7999"/>
            <a:ext cx="4652683" cy="4320001"/>
          </a:xfrm>
          <a:prstGeom prst="rect">
            <a:avLst/>
          </a:prstGeom>
        </p:spPr>
      </p:pic>
    </p:spTree>
    <p:extLst>
      <p:ext uri="{BB962C8B-B14F-4D97-AF65-F5344CB8AC3E}">
        <p14:creationId xmlns:p14="http://schemas.microsoft.com/office/powerpoint/2010/main" val="114065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6" name="Grafik 5">
            <a:extLst>
              <a:ext uri="{FF2B5EF4-FFF2-40B4-BE49-F238E27FC236}">
                <a16:creationId xmlns:a16="http://schemas.microsoft.com/office/drawing/2014/main" id="{97EB79F5-2984-8142-A3FF-D9CE64DF6A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8000"/>
            <a:ext cx="3015657" cy="4320000"/>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66E40CC8-22A1-452D-A6EB-716E4F65A107}" type="datetime1">
              <a:rPr lang="de-DE" smtClean="0"/>
              <a:t>27.01.2020</a:t>
            </a:fld>
            <a:endParaRPr lang="en-GB" dirty="0"/>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spTree>
    <p:extLst>
      <p:ext uri="{BB962C8B-B14F-4D97-AF65-F5344CB8AC3E}">
        <p14:creationId xmlns:p14="http://schemas.microsoft.com/office/powerpoint/2010/main" val="557340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DC164ECE-C10B-4F2F-AEA9-704D98CD4647}" type="datetime1">
              <a:rPr lang="de-DE" smtClean="0"/>
              <a:t>27.01.2020</a:t>
            </a:fld>
            <a:endParaRPr lang="en-GB" dirty="0"/>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sp>
        <p:nvSpPr>
          <p:cNvPr id="10" name="Titel 1">
            <a:extLst>
              <a:ext uri="{FF2B5EF4-FFF2-40B4-BE49-F238E27FC236}">
                <a16:creationId xmlns:a16="http://schemas.microsoft.com/office/drawing/2014/main" id="{1E0C2693-3ABE-4407-956C-57501A309C9C}"/>
              </a:ext>
            </a:extLst>
          </p:cNvPr>
          <p:cNvSpPr>
            <a:spLocks noGrp="1"/>
          </p:cNvSpPr>
          <p:nvPr>
            <p:ph type="title"/>
          </p:nvPr>
        </p:nvSpPr>
        <p:spPr>
          <a:xfrm>
            <a:off x="838801" y="360000"/>
            <a:ext cx="8278305"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59FDB702-F139-4C82-82A4-BA1708373EA0}"/>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0442D55A-4D1B-6D4A-9958-3C554FFC7D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9" name="Grafik 8" descr="Ein Bild, das Kraftrad, Objekt, drinnen, Maschine enthält.&#10;&#10;Automatisch generierte Beschreibung">
            <a:extLst>
              <a:ext uri="{FF2B5EF4-FFF2-40B4-BE49-F238E27FC236}">
                <a16:creationId xmlns:a16="http://schemas.microsoft.com/office/drawing/2014/main" id="{1A172419-E374-4782-B8B1-E20E2E57E67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38200" y="1908000"/>
            <a:ext cx="2988000" cy="4320000"/>
          </a:xfrm>
          <a:prstGeom prst="rect">
            <a:avLst/>
          </a:prstGeom>
        </p:spPr>
      </p:pic>
    </p:spTree>
    <p:extLst>
      <p:ext uri="{BB962C8B-B14F-4D97-AF65-F5344CB8AC3E}">
        <p14:creationId xmlns:p14="http://schemas.microsoft.com/office/powerpoint/2010/main" val="2335370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51B4BDF5-5F61-4367-A5AF-B345849C1D60}" type="datetime1">
              <a:rPr lang="de-DE" smtClean="0"/>
              <a:t>27.01.2020</a:t>
            </a:fld>
            <a:endParaRPr lang="en-GB" dirty="0"/>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sp>
        <p:nvSpPr>
          <p:cNvPr id="10" name="Titel 1">
            <a:extLst>
              <a:ext uri="{FF2B5EF4-FFF2-40B4-BE49-F238E27FC236}">
                <a16:creationId xmlns:a16="http://schemas.microsoft.com/office/drawing/2014/main" id="{DAAFBE7B-DB34-4F2D-BFC1-133631AB9FFD}"/>
              </a:ext>
            </a:extLst>
          </p:cNvPr>
          <p:cNvSpPr>
            <a:spLocks noGrp="1"/>
          </p:cNvSpPr>
          <p:nvPr>
            <p:ph type="title"/>
          </p:nvPr>
        </p:nvSpPr>
        <p:spPr>
          <a:xfrm>
            <a:off x="838200" y="360000"/>
            <a:ext cx="8278906"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CD431B73-1048-4E6A-B8D7-0392BFE723E4}"/>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0AA53A80-AF6B-C047-9795-6D7BC41785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6" name="Grafik 5">
            <a:extLst>
              <a:ext uri="{FF2B5EF4-FFF2-40B4-BE49-F238E27FC236}">
                <a16:creationId xmlns:a16="http://schemas.microsoft.com/office/drawing/2014/main" id="{0E901E80-49F5-0F4F-B2EE-DECBD548F9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8000"/>
            <a:ext cx="2998091" cy="4320000"/>
          </a:xfrm>
          <a:prstGeom prst="rect">
            <a:avLst/>
          </a:prstGeom>
        </p:spPr>
      </p:pic>
    </p:spTree>
    <p:extLst>
      <p:ext uri="{BB962C8B-B14F-4D97-AF65-F5344CB8AC3E}">
        <p14:creationId xmlns:p14="http://schemas.microsoft.com/office/powerpoint/2010/main" val="857925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B69EB875-382C-48AA-BFB0-39A60E0D5D89}" type="datetime1">
              <a:rPr lang="de-DE" smtClean="0"/>
              <a:t>27.01.2020</a:t>
            </a:fld>
            <a:endParaRPr lang="en-GB" dirty="0"/>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dirty="0"/>
          </a:p>
        </p:txBody>
      </p:sp>
      <p:sp>
        <p:nvSpPr>
          <p:cNvPr id="10" name="Titel 1">
            <a:extLst>
              <a:ext uri="{FF2B5EF4-FFF2-40B4-BE49-F238E27FC236}">
                <a16:creationId xmlns:a16="http://schemas.microsoft.com/office/drawing/2014/main" id="{2A3213B4-7411-47EE-A25B-3FEC477D5E24}"/>
              </a:ext>
            </a:extLst>
          </p:cNvPr>
          <p:cNvSpPr>
            <a:spLocks noGrp="1"/>
          </p:cNvSpPr>
          <p:nvPr>
            <p:ph type="title"/>
          </p:nvPr>
        </p:nvSpPr>
        <p:spPr>
          <a:xfrm>
            <a:off x="838200" y="360000"/>
            <a:ext cx="828000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4339825A-2975-4229-9F1F-7011435B92A6}"/>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BEF12E65-CA34-8143-A562-04C7015149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16" name="Grafik 15" descr="Ein Bild, das Fabrik, Himmel, draußen, Gebäude enthält.&#10;&#10;Automatisch generierte Beschreibung">
            <a:extLst>
              <a:ext uri="{FF2B5EF4-FFF2-40B4-BE49-F238E27FC236}">
                <a16:creationId xmlns:a16="http://schemas.microsoft.com/office/drawing/2014/main" id="{2314DC83-9B14-424B-A8B3-182FEF3DFC0F}"/>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38200" y="1908000"/>
            <a:ext cx="2988000" cy="4320000"/>
          </a:xfrm>
          <a:prstGeom prst="rect">
            <a:avLst/>
          </a:prstGeom>
        </p:spPr>
      </p:pic>
    </p:spTree>
    <p:extLst>
      <p:ext uri="{BB962C8B-B14F-4D97-AF65-F5344CB8AC3E}">
        <p14:creationId xmlns:p14="http://schemas.microsoft.com/office/powerpoint/2010/main" val="34142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1833BF4-D1FA-7B41-9050-C0F809712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270526"/>
            <a:ext cx="12191999" cy="4586400"/>
          </a:xfrm>
          <a:prstGeom prst="rect">
            <a:avLst/>
          </a:prstGeom>
        </p:spPr>
      </p:pic>
      <p:sp>
        <p:nvSpPr>
          <p:cNvPr id="7" name="Rechteck 6">
            <a:extLst>
              <a:ext uri="{FF2B5EF4-FFF2-40B4-BE49-F238E27FC236}">
                <a16:creationId xmlns:a16="http://schemas.microsoft.com/office/drawing/2014/main" id="{4E7F87CF-C47F-4516-9E93-F61E0F713EAB}"/>
              </a:ext>
            </a:extLst>
          </p:cNvPr>
          <p:cNvSpPr/>
          <p:nvPr/>
        </p:nvSpPr>
        <p:spPr>
          <a:xfrm>
            <a:off x="0" y="1"/>
            <a:ext cx="12192000" cy="2340000"/>
          </a:xfrm>
          <a:prstGeom prst="rect">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a:extLst>
              <a:ext uri="{FF2B5EF4-FFF2-40B4-BE49-F238E27FC236}">
                <a16:creationId xmlns:a16="http://schemas.microsoft.com/office/drawing/2014/main" id="{0C707975-F838-493A-9F95-FD8ACC6AAF4B}"/>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
        <p:nvSpPr>
          <p:cNvPr id="8" name="Rechteck 7">
            <a:extLst>
              <a:ext uri="{FF2B5EF4-FFF2-40B4-BE49-F238E27FC236}">
                <a16:creationId xmlns:a16="http://schemas.microsoft.com/office/drawing/2014/main" id="{D1163F8D-838A-5841-A734-65C48F2BF8C9}"/>
              </a:ext>
            </a:extLst>
          </p:cNvPr>
          <p:cNvSpPr/>
          <p:nvPr/>
        </p:nvSpPr>
        <p:spPr>
          <a:xfrm>
            <a:off x="0" y="955040"/>
            <a:ext cx="1364925" cy="3180080"/>
          </a:xfrm>
          <a:prstGeom prst="rect">
            <a:avLst/>
          </a:prstGeom>
          <a:solidFill>
            <a:srgbClr val="91C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6B18F35D-6131-414D-AFAB-5254EEAD50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855523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EA90113-3C8E-4FE6-824F-1EFB3EF90B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70995"/>
            <a:ext cx="12214632" cy="2608270"/>
          </a:xfrm>
          <a:prstGeom prst="rect">
            <a:avLst/>
          </a:prstGeom>
        </p:spPr>
      </p:pic>
      <p:sp>
        <p:nvSpPr>
          <p:cNvPr id="4" name="Inhaltsplatzhalter 10">
            <a:extLst>
              <a:ext uri="{FF2B5EF4-FFF2-40B4-BE49-F238E27FC236}">
                <a16:creationId xmlns:a16="http://schemas.microsoft.com/office/drawing/2014/main" id="{CACED8EF-DF26-4F04-9A3B-12198F89C4C4}"/>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5" name="Grafik 4">
            <a:extLst>
              <a:ext uri="{FF2B5EF4-FFF2-40B4-BE49-F238E27FC236}">
                <a16:creationId xmlns:a16="http://schemas.microsoft.com/office/drawing/2014/main" id="{1739DCDB-CF60-244D-B957-5CDA87D14E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Rechteck 5">
            <a:extLst>
              <a:ext uri="{FF2B5EF4-FFF2-40B4-BE49-F238E27FC236}">
                <a16:creationId xmlns:a16="http://schemas.microsoft.com/office/drawing/2014/main" id="{0A122F88-D28F-864D-9483-0DE154A6FC5B}"/>
              </a:ext>
            </a:extLst>
          </p:cNvPr>
          <p:cNvSpPr/>
          <p:nvPr userDrawn="1"/>
        </p:nvSpPr>
        <p:spPr>
          <a:xfrm>
            <a:off x="9286240" y="3420507"/>
            <a:ext cx="2928392"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399DDE2A-F8D6-FB4E-90DA-B696804AA4BD}"/>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9228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DC0C317-69DD-40CF-A09C-5B1418F10A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0" y="4253250"/>
            <a:ext cx="12192000" cy="2610001"/>
          </a:xfrm>
          <a:prstGeom prst="rect">
            <a:avLst/>
          </a:prstGeom>
        </p:spPr>
      </p:pic>
      <p:pic>
        <p:nvPicPr>
          <p:cNvPr id="4" name="Grafik 3">
            <a:extLst>
              <a:ext uri="{FF2B5EF4-FFF2-40B4-BE49-F238E27FC236}">
                <a16:creationId xmlns:a16="http://schemas.microsoft.com/office/drawing/2014/main" id="{ADA3CD4A-8BC1-2744-87D9-C221CC28D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Inhaltsplatzhalter 10">
            <a:extLst>
              <a:ext uri="{FF2B5EF4-FFF2-40B4-BE49-F238E27FC236}">
                <a16:creationId xmlns:a16="http://schemas.microsoft.com/office/drawing/2014/main" id="{2FEB1A9D-3824-F64E-86E6-299DE37076EE}"/>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hteck 6">
            <a:extLst>
              <a:ext uri="{FF2B5EF4-FFF2-40B4-BE49-F238E27FC236}">
                <a16:creationId xmlns:a16="http://schemas.microsoft.com/office/drawing/2014/main" id="{E70BDD0B-3F06-4644-89FB-7D5F50986135}"/>
              </a:ext>
            </a:extLst>
          </p:cNvPr>
          <p:cNvSpPr/>
          <p:nvPr userDrawn="1"/>
        </p:nvSpPr>
        <p:spPr>
          <a:xfrm>
            <a:off x="9286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0A4B6EB7-3FF2-DD49-9797-A1D65CE55B66}"/>
              </a:ext>
            </a:extLst>
          </p:cNvPr>
          <p:cNvSpPr/>
          <p:nvPr userDrawn="1"/>
        </p:nvSpPr>
        <p:spPr>
          <a:xfrm>
            <a:off x="8639244" y="3420507"/>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5811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7">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02B21C4-220A-4460-8CC5-9F1EBDACABD9}"/>
              </a:ext>
            </a:extLst>
          </p:cNvPr>
          <p:cNvPicPr>
            <a:picLocks noChangeAspect="1"/>
          </p:cNvPicPr>
          <p:nvPr userDrawn="1"/>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4256683"/>
            <a:ext cx="12204000" cy="2606567"/>
          </a:xfrm>
          <a:prstGeom prst="rect">
            <a:avLst/>
          </a:prstGeom>
        </p:spPr>
      </p:pic>
      <p:pic>
        <p:nvPicPr>
          <p:cNvPr id="5" name="Grafik 4">
            <a:extLst>
              <a:ext uri="{FF2B5EF4-FFF2-40B4-BE49-F238E27FC236}">
                <a16:creationId xmlns:a16="http://schemas.microsoft.com/office/drawing/2014/main" id="{7B70E38F-57BC-504B-9BE3-1EE10EDBF9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Inhaltsplatzhalter 10">
            <a:extLst>
              <a:ext uri="{FF2B5EF4-FFF2-40B4-BE49-F238E27FC236}">
                <a16:creationId xmlns:a16="http://schemas.microsoft.com/office/drawing/2014/main" id="{B35CFBAD-55A2-6A4E-9678-A9F03BB0FE91}"/>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Rechteck 7">
            <a:extLst>
              <a:ext uri="{FF2B5EF4-FFF2-40B4-BE49-F238E27FC236}">
                <a16:creationId xmlns:a16="http://schemas.microsoft.com/office/drawing/2014/main" id="{3A83A70C-1C6F-9F48-B1B8-F70667954F4F}"/>
              </a:ext>
            </a:extLst>
          </p:cNvPr>
          <p:cNvSpPr/>
          <p:nvPr userDrawn="1"/>
        </p:nvSpPr>
        <p:spPr>
          <a:xfrm>
            <a:off x="9286240" y="3420507"/>
            <a:ext cx="2917760"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E33E64A-2156-9C4C-93D9-8F74CFC894F5}"/>
              </a:ext>
            </a:extLst>
          </p:cNvPr>
          <p:cNvSpPr/>
          <p:nvPr userDrawn="1"/>
        </p:nvSpPr>
        <p:spPr>
          <a:xfrm>
            <a:off x="8639244" y="3420507"/>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3069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slide 8">
    <p:spTree>
      <p:nvGrpSpPr>
        <p:cNvPr id="1" name=""/>
        <p:cNvGrpSpPr/>
        <p:nvPr/>
      </p:nvGrpSpPr>
      <p:grpSpPr>
        <a:xfrm>
          <a:off x="0" y="0"/>
          <a:ext cx="0" cy="0"/>
          <a:chOff x="0" y="0"/>
          <a:chExt cx="0" cy="0"/>
        </a:xfrm>
      </p:grpSpPr>
      <p:pic>
        <p:nvPicPr>
          <p:cNvPr id="5" name="Grafik 4" descr="Ein Bild, das Zaun, Gebäude, drinnen enthält.&#10;&#10;Automatisch generierte Beschreibung">
            <a:extLst>
              <a:ext uri="{FF2B5EF4-FFF2-40B4-BE49-F238E27FC236}">
                <a16:creationId xmlns:a16="http://schemas.microsoft.com/office/drawing/2014/main" id="{837B9CFD-3630-4165-914E-A79C11A00713}"/>
              </a:ext>
            </a:extLst>
          </p:cNvPr>
          <p:cNvPicPr>
            <a:picLocks/>
          </p:cNvPicPr>
          <p:nvPr userDrawn="1"/>
        </p:nvPicPr>
        <p:blipFill rotWithShape="1">
          <a:blip r:embed="rId2">
            <a:extLst>
              <a:ext uri="{28A0092B-C50C-407E-A947-70E740481C1C}">
                <a14:useLocalDpi xmlns:a14="http://schemas.microsoft.com/office/drawing/2010/main" val="0"/>
              </a:ext>
            </a:extLst>
          </a:blip>
          <a:srcRect t="7876" b="59439"/>
          <a:stretch/>
        </p:blipFill>
        <p:spPr>
          <a:xfrm>
            <a:off x="0" y="4251600"/>
            <a:ext cx="12204000" cy="2606400"/>
          </a:xfrm>
          <a:prstGeom prst="rect">
            <a:avLst/>
          </a:prstGeom>
        </p:spPr>
      </p:pic>
      <p:sp>
        <p:nvSpPr>
          <p:cNvPr id="8" name="Rechteck 7">
            <a:extLst>
              <a:ext uri="{FF2B5EF4-FFF2-40B4-BE49-F238E27FC236}">
                <a16:creationId xmlns:a16="http://schemas.microsoft.com/office/drawing/2014/main" id="{15F0A31A-958D-3346-AB87-A47DD03BF63C}"/>
              </a:ext>
            </a:extLst>
          </p:cNvPr>
          <p:cNvSpPr/>
          <p:nvPr userDrawn="1"/>
        </p:nvSpPr>
        <p:spPr>
          <a:xfrm>
            <a:off x="9298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4B87324-C6E2-C142-B03D-E931B935CE66}"/>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haltsplatzhalter 10">
            <a:extLst>
              <a:ext uri="{FF2B5EF4-FFF2-40B4-BE49-F238E27FC236}">
                <a16:creationId xmlns:a16="http://schemas.microsoft.com/office/drawing/2014/main" id="{705C6D76-3079-B64B-B9AA-A800DF1966E0}"/>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7" name="Grafik 16">
            <a:extLst>
              <a:ext uri="{FF2B5EF4-FFF2-40B4-BE49-F238E27FC236}">
                <a16:creationId xmlns:a16="http://schemas.microsoft.com/office/drawing/2014/main" id="{7D6E2F4F-C461-CF4E-AC5D-ECEC38F266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3237583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hoto slide 8">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5D4CF390-0D4B-D548-AA69-A9BAE02C5E20}"/>
              </a:ext>
            </a:extLst>
          </p:cNvPr>
          <p:cNvPicPr>
            <a:picLocks/>
          </p:cNvPicPr>
          <p:nvPr userDrawn="1"/>
        </p:nvPicPr>
        <p:blipFill rotWithShape="1">
          <a:blip r:embed="rId2" cstate="email">
            <a:extLst>
              <a:ext uri="{28A0092B-C50C-407E-A947-70E740481C1C}">
                <a14:useLocalDpi xmlns:a14="http://schemas.microsoft.com/office/drawing/2010/main"/>
              </a:ext>
            </a:extLst>
          </a:blip>
          <a:srcRect l="-99"/>
          <a:stretch/>
        </p:blipFill>
        <p:spPr>
          <a:xfrm>
            <a:off x="0" y="4240800"/>
            <a:ext cx="12204000" cy="2617200"/>
          </a:xfrm>
          <a:prstGeom prst="rect">
            <a:avLst/>
          </a:prstGeom>
        </p:spPr>
      </p:pic>
      <p:sp>
        <p:nvSpPr>
          <p:cNvPr id="8" name="Rechteck 7">
            <a:extLst>
              <a:ext uri="{FF2B5EF4-FFF2-40B4-BE49-F238E27FC236}">
                <a16:creationId xmlns:a16="http://schemas.microsoft.com/office/drawing/2014/main" id="{15F0A31A-958D-3346-AB87-A47DD03BF63C}"/>
              </a:ext>
            </a:extLst>
          </p:cNvPr>
          <p:cNvSpPr/>
          <p:nvPr userDrawn="1"/>
        </p:nvSpPr>
        <p:spPr>
          <a:xfrm>
            <a:off x="9298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4B87324-C6E2-C142-B03D-E931B935CE66}"/>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haltsplatzhalter 10">
            <a:extLst>
              <a:ext uri="{FF2B5EF4-FFF2-40B4-BE49-F238E27FC236}">
                <a16:creationId xmlns:a16="http://schemas.microsoft.com/office/drawing/2014/main" id="{705C6D76-3079-B64B-B9AA-A800DF1966E0}"/>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7" name="Grafik 16">
            <a:extLst>
              <a:ext uri="{FF2B5EF4-FFF2-40B4-BE49-F238E27FC236}">
                <a16:creationId xmlns:a16="http://schemas.microsoft.com/office/drawing/2014/main" id="{7D6E2F4F-C461-CF4E-AC5D-ECEC38F266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243513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cial media slide">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46E2DA43-E085-C740-AAA5-0ACF3D3B79F7}"/>
              </a:ext>
            </a:extLst>
          </p:cNvPr>
          <p:cNvSpPr/>
          <p:nvPr userDrawn="1"/>
        </p:nvSpPr>
        <p:spPr>
          <a:xfrm>
            <a:off x="1300479" y="2053514"/>
            <a:ext cx="10891522"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a:extLst>
              <a:ext uri="{FF2B5EF4-FFF2-40B4-BE49-F238E27FC236}">
                <a16:creationId xmlns:a16="http://schemas.microsoft.com/office/drawing/2014/main" id="{AECCC207-7EB7-42BE-9CD5-622CACEC4E8A}"/>
              </a:ext>
            </a:extLst>
          </p:cNvPr>
          <p:cNvSpPr txBox="1"/>
          <p:nvPr userDrawn="1"/>
        </p:nvSpPr>
        <p:spPr>
          <a:xfrm>
            <a:off x="638139" y="10398870"/>
            <a:ext cx="1080000" cy="230832"/>
          </a:xfrm>
          <a:prstGeom prst="rect">
            <a:avLst/>
          </a:prstGeom>
          <a:noFill/>
        </p:spPr>
        <p:txBody>
          <a:bodyPr wrap="square" rtlCol="0">
            <a:spAutoFit/>
          </a:bodyPr>
          <a:lstStyle/>
          <a:p>
            <a:r>
              <a:rPr lang="en-GB" sz="900" dirty="0"/>
              <a:t>"</a:t>
            </a:r>
            <a:r>
              <a:rPr lang="en-GB" sz="900" dirty="0">
                <a:hlinkClick r:id="rId2" tooltip="https://de.wikipedia.org/wiki/Facebook"/>
              </a:rPr>
              <a:t>Dieses </a:t>
            </a:r>
            <a:r>
              <a:rPr lang="en-GB" sz="900" dirty="0" err="1">
                <a:hlinkClick r:id="rId2" tooltip="https://de.wikipedia.org/wiki/Facebook"/>
              </a:rPr>
              <a:t>Foto</a:t>
            </a:r>
            <a:r>
              <a:rPr lang="en-GB" sz="900" dirty="0"/>
              <a:t>" von </a:t>
            </a:r>
            <a:r>
              <a:rPr lang="en-GB" sz="900" dirty="0" err="1"/>
              <a:t>Unbekannter</a:t>
            </a:r>
            <a:r>
              <a:rPr lang="en-GB" sz="900" dirty="0"/>
              <a:t> Autor </a:t>
            </a:r>
            <a:r>
              <a:rPr lang="en-GB" sz="900" dirty="0" err="1"/>
              <a:t>ist</a:t>
            </a:r>
            <a:r>
              <a:rPr lang="en-GB" sz="900" dirty="0"/>
              <a:t> </a:t>
            </a:r>
            <a:r>
              <a:rPr lang="en-GB" sz="900" dirty="0" err="1"/>
              <a:t>lizenziert</a:t>
            </a:r>
            <a:r>
              <a:rPr lang="en-GB" sz="900" dirty="0"/>
              <a:t> </a:t>
            </a:r>
            <a:r>
              <a:rPr lang="en-GB" sz="900" dirty="0" err="1"/>
              <a:t>gemäß</a:t>
            </a:r>
            <a:r>
              <a:rPr lang="en-GB" sz="900" dirty="0"/>
              <a:t> </a:t>
            </a:r>
            <a:r>
              <a:rPr lang="en-GB" sz="900" dirty="0">
                <a:hlinkClick r:id="rId3" tooltip="https://creativecommons.org/licenses/by-sa/3.0/"/>
              </a:rPr>
              <a:t>CC BY-SA</a:t>
            </a:r>
            <a:endParaRPr lang="en-GB" sz="900" dirty="0"/>
          </a:p>
        </p:txBody>
      </p:sp>
      <p:pic>
        <p:nvPicPr>
          <p:cNvPr id="8" name="Grafik 7">
            <a:hlinkClick r:id="rId4"/>
            <a:extLst>
              <a:ext uri="{FF2B5EF4-FFF2-40B4-BE49-F238E27FC236}">
                <a16:creationId xmlns:a16="http://schemas.microsoft.com/office/drawing/2014/main" id="{070B008D-C4D2-4CD0-8F6A-0E98BA639B78}"/>
              </a:ext>
            </a:extLst>
          </p:cNvPr>
          <p:cNvPicPr>
            <a:picLocks noChangeAspect="1"/>
          </p:cNvPicPr>
          <p:nvPr userDrawn="1"/>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272344" y="4040567"/>
            <a:ext cx="1080000" cy="1080000"/>
          </a:xfrm>
          <a:prstGeom prst="rect">
            <a:avLst/>
          </a:prstGeom>
        </p:spPr>
      </p:pic>
      <p:pic>
        <p:nvPicPr>
          <p:cNvPr id="10" name="Grafik 9">
            <a:hlinkClick r:id="rId7"/>
            <a:extLst>
              <a:ext uri="{FF2B5EF4-FFF2-40B4-BE49-F238E27FC236}">
                <a16:creationId xmlns:a16="http://schemas.microsoft.com/office/drawing/2014/main" id="{36E35F4E-F1C8-4DA1-90FA-1EF0EFDEA2B4}"/>
              </a:ext>
            </a:extLst>
          </p:cNvPr>
          <p:cNvPicPr>
            <a:picLocks noChangeAspect="1"/>
          </p:cNvPicPr>
          <p:nvPr userDrawn="1"/>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895891" y="4087222"/>
            <a:ext cx="981818" cy="981818"/>
          </a:xfrm>
          <a:prstGeom prst="rect">
            <a:avLst/>
          </a:prstGeom>
        </p:spPr>
      </p:pic>
      <p:sp>
        <p:nvSpPr>
          <p:cNvPr id="24" name="Textfeld 23">
            <a:extLst>
              <a:ext uri="{FF2B5EF4-FFF2-40B4-BE49-F238E27FC236}">
                <a16:creationId xmlns:a16="http://schemas.microsoft.com/office/drawing/2014/main" id="{7F337CDC-133C-406C-864D-E5B153860307}"/>
              </a:ext>
            </a:extLst>
          </p:cNvPr>
          <p:cNvSpPr txBox="1"/>
          <p:nvPr userDrawn="1"/>
        </p:nvSpPr>
        <p:spPr>
          <a:xfrm>
            <a:off x="5007245" y="5128946"/>
            <a:ext cx="1699592" cy="430887"/>
          </a:xfrm>
          <a:prstGeom prst="rect">
            <a:avLst/>
          </a:prstGeom>
          <a:noFill/>
        </p:spPr>
        <p:txBody>
          <a:bodyPr wrap="square" rtlCol="0">
            <a:spAutoFit/>
          </a:bodyPr>
          <a:lstStyle/>
          <a:p>
            <a:r>
              <a:rPr lang="en-GB" sz="2200" dirty="0"/>
              <a:t>@</a:t>
            </a:r>
            <a:r>
              <a:rPr lang="en-GB" sz="2200" dirty="0" err="1"/>
              <a:t>xyz</a:t>
            </a:r>
            <a:endParaRPr lang="en-GB" sz="2200" dirty="0"/>
          </a:p>
        </p:txBody>
      </p:sp>
      <p:sp>
        <p:nvSpPr>
          <p:cNvPr id="25" name="Textfeld 24">
            <a:extLst>
              <a:ext uri="{FF2B5EF4-FFF2-40B4-BE49-F238E27FC236}">
                <a16:creationId xmlns:a16="http://schemas.microsoft.com/office/drawing/2014/main" id="{EDD9105C-BA36-40FF-BB84-F3D0F8EC1744}"/>
              </a:ext>
            </a:extLst>
          </p:cNvPr>
          <p:cNvSpPr txBox="1"/>
          <p:nvPr userDrawn="1"/>
        </p:nvSpPr>
        <p:spPr>
          <a:xfrm>
            <a:off x="8662042" y="5133122"/>
            <a:ext cx="1525602" cy="430887"/>
          </a:xfrm>
          <a:prstGeom prst="rect">
            <a:avLst/>
          </a:prstGeom>
          <a:noFill/>
        </p:spPr>
        <p:txBody>
          <a:bodyPr wrap="square" rtlCol="0">
            <a:spAutoFit/>
          </a:bodyPr>
          <a:lstStyle/>
          <a:p>
            <a:r>
              <a:rPr lang="en-GB" dirty="0"/>
              <a:t>@</a:t>
            </a:r>
            <a:r>
              <a:rPr lang="en-GB" sz="2200" dirty="0" err="1"/>
              <a:t>xyz</a:t>
            </a:r>
            <a:endParaRPr lang="en-GB" sz="2200" dirty="0"/>
          </a:p>
        </p:txBody>
      </p:sp>
      <p:sp>
        <p:nvSpPr>
          <p:cNvPr id="9" name="Textfeld 8">
            <a:extLst>
              <a:ext uri="{FF2B5EF4-FFF2-40B4-BE49-F238E27FC236}">
                <a16:creationId xmlns:a16="http://schemas.microsoft.com/office/drawing/2014/main" id="{11815731-FF04-3442-8EB9-D6E70E5C0A07}"/>
              </a:ext>
            </a:extLst>
          </p:cNvPr>
          <p:cNvSpPr txBox="1"/>
          <p:nvPr userDrawn="1"/>
        </p:nvSpPr>
        <p:spPr>
          <a:xfrm>
            <a:off x="2074032" y="1962510"/>
            <a:ext cx="7957474" cy="1384995"/>
          </a:xfrm>
          <a:prstGeom prst="rect">
            <a:avLst/>
          </a:prstGeom>
          <a:noFill/>
        </p:spPr>
        <p:txBody>
          <a:bodyPr wrap="square" rtlCol="0">
            <a:spAutoFit/>
          </a:bodyPr>
          <a:lstStyle/>
          <a:p>
            <a:pPr algn="r"/>
            <a:r>
              <a:rPr lang="de-DE" sz="8400" baseline="0" dirty="0">
                <a:solidFill>
                  <a:schemeClr val="tx1"/>
                </a:solidFill>
              </a:rPr>
              <a:t>www.e2driver.eu</a:t>
            </a:r>
          </a:p>
        </p:txBody>
      </p:sp>
      <p:sp>
        <p:nvSpPr>
          <p:cNvPr id="26" name="Rechteck 25">
            <a:extLst>
              <a:ext uri="{FF2B5EF4-FFF2-40B4-BE49-F238E27FC236}">
                <a16:creationId xmlns:a16="http://schemas.microsoft.com/office/drawing/2014/main" id="{8EAE2ECE-1AE5-44C0-8DB9-C17996E1ABB7}"/>
              </a:ext>
            </a:extLst>
          </p:cNvPr>
          <p:cNvSpPr/>
          <p:nvPr userDrawn="1"/>
        </p:nvSpPr>
        <p:spPr>
          <a:xfrm>
            <a:off x="0" y="5564009"/>
            <a:ext cx="3553023"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0BAAE1B-093C-1646-AE0E-1C43D18A84B9}"/>
              </a:ext>
            </a:extLst>
          </p:cNvPr>
          <p:cNvSpPr/>
          <p:nvPr userDrawn="1"/>
        </p:nvSpPr>
        <p:spPr>
          <a:xfrm>
            <a:off x="2818192" y="5564009"/>
            <a:ext cx="1293991"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7E8A6AB0-F2D3-BF47-98C3-8DF592B1495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22" name="Oval 21">
            <a:extLst>
              <a:ext uri="{FF2B5EF4-FFF2-40B4-BE49-F238E27FC236}">
                <a16:creationId xmlns:a16="http://schemas.microsoft.com/office/drawing/2014/main" id="{B8D30DE4-9708-4A41-8CBF-B46C6155A006}"/>
              </a:ext>
            </a:extLst>
          </p:cNvPr>
          <p:cNvSpPr/>
          <p:nvPr userDrawn="1"/>
        </p:nvSpPr>
        <p:spPr>
          <a:xfrm>
            <a:off x="780041" y="2053514"/>
            <a:ext cx="1293991"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itel 1">
            <a:extLst>
              <a:ext uri="{FF2B5EF4-FFF2-40B4-BE49-F238E27FC236}">
                <a16:creationId xmlns:a16="http://schemas.microsoft.com/office/drawing/2014/main" id="{CDFF9B67-8EF0-084F-9D4A-17ACE0729A36}"/>
              </a:ext>
            </a:extLst>
          </p:cNvPr>
          <p:cNvSpPr>
            <a:spLocks noGrp="1"/>
          </p:cNvSpPr>
          <p:nvPr>
            <p:ph type="title" hasCustomPrompt="1"/>
          </p:nvPr>
        </p:nvSpPr>
        <p:spPr>
          <a:xfrm>
            <a:off x="838200" y="386534"/>
            <a:ext cx="8141891" cy="1325563"/>
          </a:xfrm>
          <a:prstGeom prst="rect">
            <a:avLst/>
          </a:prstGeom>
        </p:spPr>
        <p:txBody>
          <a:bodyPr/>
          <a:lstStyle>
            <a:lvl1pPr>
              <a:defRPr>
                <a:solidFill>
                  <a:srgbClr val="91C34A"/>
                </a:solidFill>
              </a:defRPr>
            </a:lvl1pPr>
          </a:lstStyle>
          <a:p>
            <a:r>
              <a:rPr lang="de-DE" dirty="0"/>
              <a:t>E2DRIVER </a:t>
            </a:r>
            <a:r>
              <a:rPr lang="de-DE" dirty="0" err="1"/>
              <a:t>website</a:t>
            </a:r>
            <a:r>
              <a:rPr lang="de-DE" dirty="0"/>
              <a:t> and social </a:t>
            </a:r>
            <a:r>
              <a:rPr lang="de-DE" dirty="0" err="1"/>
              <a:t>media</a:t>
            </a:r>
            <a:endParaRPr lang="en-GB" dirty="0"/>
          </a:p>
        </p:txBody>
      </p:sp>
      <p:sp>
        <p:nvSpPr>
          <p:cNvPr id="14" name="12 Rectángulo">
            <a:extLst>
              <a:ext uri="{FF2B5EF4-FFF2-40B4-BE49-F238E27FC236}">
                <a16:creationId xmlns:a16="http://schemas.microsoft.com/office/drawing/2014/main" id="{57DE4568-6C14-0644-BA60-75C404AEC14B}"/>
              </a:ext>
            </a:extLst>
          </p:cNvPr>
          <p:cNvSpPr/>
          <p:nvPr userDrawn="1"/>
        </p:nvSpPr>
        <p:spPr>
          <a:xfrm>
            <a:off x="7165361" y="5977612"/>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prstClr val="black">
                    <a:lumMod val="85000"/>
                    <a:lumOff val="15000"/>
                  </a:prstClr>
                </a:solidFill>
                <a:latin typeface="Calibri  "/>
                <a:cs typeface="Arial" panose="020B0604020202020204" pitchFamily="34" charset="0"/>
              </a:rPr>
              <a:t>This project has received funding from the European Union’s</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Horizon 2020  research and innovation programme </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under grant agreement No </a:t>
            </a:r>
            <a:r>
              <a:rPr lang="en-GB" sz="1200" dirty="0">
                <a:solidFill>
                  <a:prstClr val="black"/>
                </a:solidFill>
                <a:latin typeface="Calibri  "/>
                <a:cs typeface="Arial" panose="020B0604020202020204" pitchFamily="34" charset="0"/>
              </a:rPr>
              <a:t>847038</a:t>
            </a:r>
          </a:p>
        </p:txBody>
      </p:sp>
      <p:pic>
        <p:nvPicPr>
          <p:cNvPr id="15" name="Grafik 14">
            <a:extLst>
              <a:ext uri="{FF2B5EF4-FFF2-40B4-BE49-F238E27FC236}">
                <a16:creationId xmlns:a16="http://schemas.microsoft.com/office/drawing/2014/main" id="{2D85F945-4AE1-254E-B69E-497F10E134B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299658" y="6057051"/>
            <a:ext cx="720000" cy="481200"/>
          </a:xfrm>
          <a:prstGeom prst="rect">
            <a:avLst/>
          </a:prstGeom>
        </p:spPr>
      </p:pic>
    </p:spTree>
    <p:extLst>
      <p:ext uri="{BB962C8B-B14F-4D97-AF65-F5344CB8AC3E}">
        <p14:creationId xmlns:p14="http://schemas.microsoft.com/office/powerpoint/2010/main" val="2848225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Subtítulo 3">
            <a:extLst>
              <a:ext uri="{FF2B5EF4-FFF2-40B4-BE49-F238E27FC236}">
                <a16:creationId xmlns:a16="http://schemas.microsoft.com/office/drawing/2014/main" id="{39727213-A360-4531-A88D-A9D830B1F276}"/>
              </a:ext>
            </a:extLst>
          </p:cNvPr>
          <p:cNvSpPr>
            <a:spLocks noGrp="1"/>
          </p:cNvSpPr>
          <p:nvPr>
            <p:ph type="subTitle" idx="1" hasCustomPrompt="1"/>
          </p:nvPr>
        </p:nvSpPr>
        <p:spPr>
          <a:xfrm>
            <a:off x="575461" y="3429000"/>
            <a:ext cx="5097418" cy="982168"/>
          </a:xfrm>
          <a:prstGeom prst="rect">
            <a:avLst/>
          </a:prstGeom>
        </p:spPr>
        <p:txBody>
          <a:bodyPr>
            <a:noAutofit/>
          </a:bodyPr>
          <a:lstStyle>
            <a:lvl1pPr marL="0" indent="0">
              <a:buNone/>
              <a:defRPr/>
            </a:lvl1pPr>
          </a:lstStyle>
          <a:p>
            <a:r>
              <a:rPr lang="en-GB" dirty="0"/>
              <a:t>[Name of presenter]</a:t>
            </a:r>
          </a:p>
          <a:p>
            <a:r>
              <a:rPr lang="en-GB" dirty="0"/>
              <a:t>[Email of presenter]</a:t>
            </a:r>
          </a:p>
          <a:p>
            <a:endParaRPr lang="es-ES" dirty="0">
              <a:solidFill>
                <a:schemeClr val="tx1"/>
              </a:solidFill>
            </a:endParaRPr>
          </a:p>
        </p:txBody>
      </p:sp>
      <p:sp>
        <p:nvSpPr>
          <p:cNvPr id="14" name="Titel 1">
            <a:extLst>
              <a:ext uri="{FF2B5EF4-FFF2-40B4-BE49-F238E27FC236}">
                <a16:creationId xmlns:a16="http://schemas.microsoft.com/office/drawing/2014/main" id="{C8606A82-7D13-4F58-BC01-BD929B4D0D43}"/>
              </a:ext>
            </a:extLst>
          </p:cNvPr>
          <p:cNvSpPr>
            <a:spLocks noGrp="1"/>
          </p:cNvSpPr>
          <p:nvPr>
            <p:ph type="title" hasCustomPrompt="1"/>
          </p:nvPr>
        </p:nvSpPr>
        <p:spPr>
          <a:xfrm>
            <a:off x="575461" y="1478276"/>
            <a:ext cx="8710779" cy="1374303"/>
          </a:xfrm>
          <a:prstGeom prst="rect">
            <a:avLst/>
          </a:prstGeom>
        </p:spPr>
        <p:txBody>
          <a:bodyPr>
            <a:noAutofit/>
          </a:bodyPr>
          <a:lstStyle>
            <a:lvl1pPr>
              <a:defRPr sz="5200" b="0">
                <a:solidFill>
                  <a:srgbClr val="91C34A"/>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en-GB" dirty="0"/>
          </a:p>
        </p:txBody>
      </p:sp>
      <p:sp>
        <p:nvSpPr>
          <p:cNvPr id="19" name="12 Rectángulo">
            <a:extLst>
              <a:ext uri="{FF2B5EF4-FFF2-40B4-BE49-F238E27FC236}">
                <a16:creationId xmlns:a16="http://schemas.microsoft.com/office/drawing/2014/main" id="{68E1327B-20C3-4A32-B1B9-BAA346243A55}"/>
              </a:ext>
            </a:extLst>
          </p:cNvPr>
          <p:cNvSpPr/>
          <p:nvPr userDrawn="1"/>
        </p:nvSpPr>
        <p:spPr>
          <a:xfrm>
            <a:off x="7165361" y="5977612"/>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prstClr val="black">
                    <a:lumMod val="85000"/>
                    <a:lumOff val="15000"/>
                  </a:prstClr>
                </a:solidFill>
                <a:latin typeface="Calibri  "/>
                <a:cs typeface="Arial" panose="020B0604020202020204" pitchFamily="34" charset="0"/>
              </a:rPr>
              <a:t>This project has received funding from the European Union’s</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Horizon 2020  research and innovation programme </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under grant agreement No </a:t>
            </a:r>
            <a:r>
              <a:rPr lang="en-GB" sz="1200" dirty="0">
                <a:solidFill>
                  <a:prstClr val="black"/>
                </a:solidFill>
                <a:latin typeface="Calibri  "/>
                <a:cs typeface="Arial" panose="020B0604020202020204" pitchFamily="34" charset="0"/>
              </a:rPr>
              <a:t>847038</a:t>
            </a:r>
          </a:p>
        </p:txBody>
      </p:sp>
      <p:pic>
        <p:nvPicPr>
          <p:cNvPr id="20" name="Grafik 19">
            <a:extLst>
              <a:ext uri="{FF2B5EF4-FFF2-40B4-BE49-F238E27FC236}">
                <a16:creationId xmlns:a16="http://schemas.microsoft.com/office/drawing/2014/main" id="{F9543FFA-7483-4172-A7BF-B721DBA723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658" y="6057051"/>
            <a:ext cx="720000" cy="481200"/>
          </a:xfrm>
          <a:prstGeom prst="rect">
            <a:avLst/>
          </a:prstGeom>
        </p:spPr>
      </p:pic>
      <p:sp>
        <p:nvSpPr>
          <p:cNvPr id="11" name="Rechteck 10">
            <a:extLst>
              <a:ext uri="{FF2B5EF4-FFF2-40B4-BE49-F238E27FC236}">
                <a16:creationId xmlns:a16="http://schemas.microsoft.com/office/drawing/2014/main" id="{F16A4C81-7253-E64D-AA22-7A2A5BCE1FB2}"/>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A6122693-05D4-5143-834D-30D36587CEEF}"/>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30180EA-28A3-DE45-8515-7C1AC5980F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6794" y="3008037"/>
            <a:ext cx="5422864" cy="1824094"/>
          </a:xfrm>
          <a:prstGeom prst="rect">
            <a:avLst/>
          </a:prstGeom>
        </p:spPr>
      </p:pic>
      <p:sp>
        <p:nvSpPr>
          <p:cNvPr id="17" name="Rechteck 16">
            <a:extLst>
              <a:ext uri="{FF2B5EF4-FFF2-40B4-BE49-F238E27FC236}">
                <a16:creationId xmlns:a16="http://schemas.microsoft.com/office/drawing/2014/main" id="{0ACFF041-2443-2E41-89B5-F98ABEDED808}"/>
              </a:ext>
            </a:extLst>
          </p:cNvPr>
          <p:cNvSpPr/>
          <p:nvPr userDrawn="1"/>
        </p:nvSpPr>
        <p:spPr>
          <a:xfrm>
            <a:off x="0" y="1"/>
            <a:ext cx="1219200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hteck 20">
            <a:extLst>
              <a:ext uri="{FF2B5EF4-FFF2-40B4-BE49-F238E27FC236}">
                <a16:creationId xmlns:a16="http://schemas.microsoft.com/office/drawing/2014/main" id="{6D1DF0F9-A8DC-C647-B4AC-656B39208D9D}"/>
              </a:ext>
            </a:extLst>
          </p:cNvPr>
          <p:cNvSpPr/>
          <p:nvPr userDrawn="1"/>
        </p:nvSpPr>
        <p:spPr>
          <a:xfrm>
            <a:off x="9286240" y="0"/>
            <a:ext cx="2905760"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30331D7-D977-C641-ACAF-485B4B9523CA}"/>
              </a:ext>
            </a:extLst>
          </p:cNvPr>
          <p:cNvSpPr/>
          <p:nvPr userDrawn="1"/>
        </p:nvSpPr>
        <p:spPr>
          <a:xfrm>
            <a:off x="8639244" y="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FBBA9247-3FB2-724C-AD87-C872998B8D2A}"/>
              </a:ext>
            </a:extLst>
          </p:cNvPr>
          <p:cNvSpPr/>
          <p:nvPr userDrawn="1"/>
        </p:nvSpPr>
        <p:spPr>
          <a:xfrm>
            <a:off x="-1" y="0"/>
            <a:ext cx="1272849"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1D80253-8B70-9D43-8E02-E16850E5C2FE}"/>
              </a:ext>
            </a:extLst>
          </p:cNvPr>
          <p:cNvSpPr/>
          <p:nvPr userDrawn="1"/>
        </p:nvSpPr>
        <p:spPr>
          <a:xfrm>
            <a:off x="575461" y="0"/>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666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B415180-1D18-4FE2-A149-F804A9CC0E7A}" type="datetime1">
              <a:rPr lang="de-DE"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91D0F-78EA-4F18-BF4D-679EDB7C6900}" type="slidenum">
              <a:rPr lang="en-GB" smtClean="0"/>
              <a:t>‹Nr.›</a:t>
            </a:fld>
            <a:endParaRPr lang="en-GB"/>
          </a:p>
        </p:txBody>
      </p:sp>
    </p:spTree>
    <p:extLst>
      <p:ext uri="{BB962C8B-B14F-4D97-AF65-F5344CB8AC3E}">
        <p14:creationId xmlns:p14="http://schemas.microsoft.com/office/powerpoint/2010/main" val="2876276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sli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987F653-B528-4346-A8BE-C2626281C6FB}"/>
              </a:ext>
            </a:extLst>
          </p:cNvPr>
          <p:cNvSpPr/>
          <p:nvPr userDrawn="1"/>
        </p:nvSpPr>
        <p:spPr>
          <a:xfrm>
            <a:off x="0" y="955040"/>
            <a:ext cx="1364925" cy="3180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59E42A3-0784-FE4F-BAD3-227E7522E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5" name="Grafik 4">
            <a:extLst>
              <a:ext uri="{FF2B5EF4-FFF2-40B4-BE49-F238E27FC236}">
                <a16:creationId xmlns:a16="http://schemas.microsoft.com/office/drawing/2014/main" id="{6CF5904E-C56B-1B42-9CBF-2E4EA2D6AE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
        <p:nvSpPr>
          <p:cNvPr id="8" name="Fußzeilenplatzhalter 7">
            <a:extLst>
              <a:ext uri="{FF2B5EF4-FFF2-40B4-BE49-F238E27FC236}">
                <a16:creationId xmlns:a16="http://schemas.microsoft.com/office/drawing/2014/main" id="{1F5D1C48-E1F7-9849-88C3-0DE97BE03252}"/>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0AFDCCB0-F396-D24D-AFEB-4C84548E586C}"/>
              </a:ext>
            </a:extLst>
          </p:cNvPr>
          <p:cNvSpPr>
            <a:spLocks noGrp="1"/>
          </p:cNvSpPr>
          <p:nvPr>
            <p:ph type="sldNum" sz="quarter" idx="12"/>
          </p:nvPr>
        </p:nvSpPr>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288382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C0266A97-6713-4DDF-90AF-5BD12BB489C4}"/>
              </a:ext>
            </a:extLst>
          </p:cNvPr>
          <p:cNvSpPr>
            <a:spLocks noGrp="1"/>
          </p:cNvSpPr>
          <p:nvPr>
            <p:ph idx="1"/>
          </p:nvPr>
        </p:nvSpPr>
        <p:spPr>
          <a:xfrm>
            <a:off x="838200" y="1908000"/>
            <a:ext cx="10515600"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599723A3-0F96-490D-8D7F-8EA068912BF0}" type="datetime1">
              <a:rPr lang="de-DE" smtClean="0"/>
              <a:t>27.01.2020</a:t>
            </a:fld>
            <a:endParaRPr lang="en-GB"/>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7" name="Titel 6">
            <a:extLst>
              <a:ext uri="{FF2B5EF4-FFF2-40B4-BE49-F238E27FC236}">
                <a16:creationId xmlns:a16="http://schemas.microsoft.com/office/drawing/2014/main" id="{BD912361-2609-E243-9B84-3BBA4F9E636B}"/>
              </a:ext>
            </a:extLst>
          </p:cNvPr>
          <p:cNvSpPr>
            <a:spLocks noGrp="1"/>
          </p:cNvSpPr>
          <p:nvPr>
            <p:ph type="title"/>
          </p:nvPr>
        </p:nvSpPr>
        <p:spPr>
          <a:xfrm>
            <a:off x="838200" y="360000"/>
            <a:ext cx="7772400" cy="1325563"/>
          </a:xfrm>
        </p:spPr>
        <p:txBody>
          <a:bodyPr/>
          <a:lstStyle/>
          <a:p>
            <a:r>
              <a:rPr lang="de-DE"/>
              <a:t>Mastertitelformat bearbeiten</a:t>
            </a:r>
            <a:endParaRPr lang="de-DE" dirty="0"/>
          </a:p>
        </p:txBody>
      </p:sp>
      <p:sp>
        <p:nvSpPr>
          <p:cNvPr id="13" name="Rechteck 12">
            <a:extLst>
              <a:ext uri="{FF2B5EF4-FFF2-40B4-BE49-F238E27FC236}">
                <a16:creationId xmlns:a16="http://schemas.microsoft.com/office/drawing/2014/main" id="{70917593-1E03-1146-871A-0F2E34C084B0}"/>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432EF12B-5F1F-B547-BE25-AFAAB8B4DE3E}"/>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055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2">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AFF62F9-FF26-5F43-ABAA-249444D2E9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151529"/>
            <a:ext cx="12192000" cy="4706472"/>
          </a:xfrm>
          <a:prstGeom prst="rect">
            <a:avLst/>
          </a:prstGeom>
        </p:spPr>
      </p:pic>
      <p:sp>
        <p:nvSpPr>
          <p:cNvPr id="7" name="Rechteck 6">
            <a:extLst>
              <a:ext uri="{FF2B5EF4-FFF2-40B4-BE49-F238E27FC236}">
                <a16:creationId xmlns:a16="http://schemas.microsoft.com/office/drawing/2014/main" id="{4E7F87CF-C47F-4516-9E93-F61E0F713EAB}"/>
              </a:ext>
            </a:extLst>
          </p:cNvPr>
          <p:cNvSpPr/>
          <p:nvPr/>
        </p:nvSpPr>
        <p:spPr>
          <a:xfrm>
            <a:off x="0" y="-1"/>
            <a:ext cx="12192000" cy="234000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eck 7">
            <a:extLst>
              <a:ext uri="{FF2B5EF4-FFF2-40B4-BE49-F238E27FC236}">
                <a16:creationId xmlns:a16="http://schemas.microsoft.com/office/drawing/2014/main" id="{D8455CAA-E8E6-1742-9E27-1A658A1BDE9E}"/>
              </a:ext>
            </a:extLst>
          </p:cNvPr>
          <p:cNvSpPr/>
          <p:nvPr/>
        </p:nvSpPr>
        <p:spPr>
          <a:xfrm>
            <a:off x="0" y="955040"/>
            <a:ext cx="1364925" cy="3180080"/>
          </a:xfrm>
          <a:prstGeom prst="rect">
            <a:avLst/>
          </a:prstGeom>
          <a:solidFill>
            <a:srgbClr val="EB8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60362A9-8BEC-9440-B920-A9403F448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
        <p:nvSpPr>
          <p:cNvPr id="10" name="Titel 1">
            <a:extLst>
              <a:ext uri="{FF2B5EF4-FFF2-40B4-BE49-F238E27FC236}">
                <a16:creationId xmlns:a16="http://schemas.microsoft.com/office/drawing/2014/main" id="{D2EBE89C-FF0A-9D41-801E-BE74CC91B1BF}"/>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Tree>
    <p:extLst>
      <p:ext uri="{BB962C8B-B14F-4D97-AF65-F5344CB8AC3E}">
        <p14:creationId xmlns:p14="http://schemas.microsoft.com/office/powerpoint/2010/main" val="41423775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B34E49A5-0ACC-468E-B067-67ED64B79CC4}" type="datetime1">
              <a:rPr lang="de-DE" smtClean="0"/>
              <a:t>27.01.2020</a:t>
            </a:fld>
            <a:endParaRPr lang="en-GB"/>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15" name="Inhaltsplatzhalter 2">
            <a:extLst>
              <a:ext uri="{FF2B5EF4-FFF2-40B4-BE49-F238E27FC236}">
                <a16:creationId xmlns:a16="http://schemas.microsoft.com/office/drawing/2014/main" id="{BE88F82B-851A-4E48-A68A-596CED90A700}"/>
              </a:ext>
            </a:extLst>
          </p:cNvPr>
          <p:cNvSpPr>
            <a:spLocks noGrp="1"/>
          </p:cNvSpPr>
          <p:nvPr>
            <p:ph sz="half" idx="1"/>
          </p:nvPr>
        </p:nvSpPr>
        <p:spPr>
          <a:xfrm>
            <a:off x="838201" y="1908000"/>
            <a:ext cx="5089633"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6" name="Titel 1">
            <a:extLst>
              <a:ext uri="{FF2B5EF4-FFF2-40B4-BE49-F238E27FC236}">
                <a16:creationId xmlns:a16="http://schemas.microsoft.com/office/drawing/2014/main" id="{EC3F597D-4954-6043-A7CD-54912FE8DF9C}"/>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3" name="Rechteck 12">
            <a:extLst>
              <a:ext uri="{FF2B5EF4-FFF2-40B4-BE49-F238E27FC236}">
                <a16:creationId xmlns:a16="http://schemas.microsoft.com/office/drawing/2014/main" id="{19FEEF9C-2E06-2043-AB4B-EBA871CFF00A}"/>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D8F34AE-50D3-0047-9F4C-4D8852CE3E11}"/>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2">
            <a:extLst>
              <a:ext uri="{FF2B5EF4-FFF2-40B4-BE49-F238E27FC236}">
                <a16:creationId xmlns:a16="http://schemas.microsoft.com/office/drawing/2014/main" id="{404FBB53-00CB-3647-B7BC-B80EA5B21A22}"/>
              </a:ext>
            </a:extLst>
          </p:cNvPr>
          <p:cNvSpPr>
            <a:spLocks noGrp="1"/>
          </p:cNvSpPr>
          <p:nvPr>
            <p:ph sz="half" idx="13"/>
          </p:nvPr>
        </p:nvSpPr>
        <p:spPr>
          <a:xfrm>
            <a:off x="6256551" y="1908000"/>
            <a:ext cx="5090400" cy="4319999"/>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2284010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45399644-4729-4657-BF8E-D03AF285AAD6}" type="datetime1">
              <a:rPr lang="de-DE" smtClean="0"/>
              <a:t>27.01.2020</a:t>
            </a:fld>
            <a:endParaRPr lang="en-GB"/>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13" name="Inhaltsplatzhalter 2">
            <a:extLst>
              <a:ext uri="{FF2B5EF4-FFF2-40B4-BE49-F238E27FC236}">
                <a16:creationId xmlns:a16="http://schemas.microsoft.com/office/drawing/2014/main" id="{E15302E7-4601-AF48-99B1-6833E20A7287}"/>
              </a:ext>
            </a:extLst>
          </p:cNvPr>
          <p:cNvSpPr>
            <a:spLocks noGrp="1"/>
          </p:cNvSpPr>
          <p:nvPr>
            <p:ph sz="half" idx="1"/>
          </p:nvPr>
        </p:nvSpPr>
        <p:spPr>
          <a:xfrm>
            <a:off x="838201" y="1908000"/>
            <a:ext cx="539750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4" name="Titel 1">
            <a:extLst>
              <a:ext uri="{FF2B5EF4-FFF2-40B4-BE49-F238E27FC236}">
                <a16:creationId xmlns:a16="http://schemas.microsoft.com/office/drawing/2014/main" id="{31C4B264-7E65-F442-A944-13A9CABD41A9}"/>
              </a:ext>
            </a:extLst>
          </p:cNvPr>
          <p:cNvSpPr>
            <a:spLocks noGrp="1"/>
          </p:cNvSpPr>
          <p:nvPr>
            <p:ph type="title"/>
          </p:nvPr>
        </p:nvSpPr>
        <p:spPr>
          <a:xfrm>
            <a:off x="838200" y="360000"/>
            <a:ext cx="5397501"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7" name="Rechteck 16">
            <a:extLst>
              <a:ext uri="{FF2B5EF4-FFF2-40B4-BE49-F238E27FC236}">
                <a16:creationId xmlns:a16="http://schemas.microsoft.com/office/drawing/2014/main" id="{3EA2CCAC-F4D3-5645-BEDF-DF3C195D63C4}"/>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06C211DE-F1DD-724E-8651-0201F064CF33}"/>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52080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69BD40B3-3658-4BC8-A4E4-BEF56EC7CF65}" type="datetime1">
              <a:rPr lang="de-DE" smtClean="0"/>
              <a:t>27.01.2020</a:t>
            </a:fld>
            <a:endParaRPr lang="en-GB"/>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16" name="Titel 1">
            <a:extLst>
              <a:ext uri="{FF2B5EF4-FFF2-40B4-BE49-F238E27FC236}">
                <a16:creationId xmlns:a16="http://schemas.microsoft.com/office/drawing/2014/main" id="{EC3F597D-4954-6043-A7CD-54912FE8DF9C}"/>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4" name="Rechteck 13">
            <a:extLst>
              <a:ext uri="{FF2B5EF4-FFF2-40B4-BE49-F238E27FC236}">
                <a16:creationId xmlns:a16="http://schemas.microsoft.com/office/drawing/2014/main" id="{34B9A3E0-B2C0-884C-9C33-90C9796678B8}"/>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FBED4E6-D056-9D4D-9CF7-700C64DA19A5}"/>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6011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14" name="Rechteck 13">
            <a:extLst>
              <a:ext uri="{FF2B5EF4-FFF2-40B4-BE49-F238E27FC236}">
                <a16:creationId xmlns:a16="http://schemas.microsoft.com/office/drawing/2014/main" id="{24A4F261-2E94-AF41-9AF7-17EAF6F7CC79}"/>
              </a:ext>
            </a:extLst>
          </p:cNvPr>
          <p:cNvSpPr/>
          <p:nvPr userDrawn="1"/>
        </p:nvSpPr>
        <p:spPr>
          <a:xfrm>
            <a:off x="11028671" y="1278000"/>
            <a:ext cx="1163329"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720A9FE1-81DC-5B40-ABCD-23BF7D484029}"/>
              </a:ext>
            </a:extLst>
          </p:cNvPr>
          <p:cNvSpPr/>
          <p:nvPr userDrawn="1"/>
        </p:nvSpPr>
        <p:spPr>
          <a:xfrm>
            <a:off x="10381675" y="127800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C9D03214-E904-4627-96DB-B6622F5AF19F}" type="datetime1">
              <a:rPr lang="de-DE" smtClean="0"/>
              <a:t>27.01.2020</a:t>
            </a:fld>
            <a:endParaRPr lang="en-GB" dirty="0"/>
          </a:p>
        </p:txBody>
      </p:sp>
    </p:spTree>
    <p:extLst>
      <p:ext uri="{BB962C8B-B14F-4D97-AF65-F5344CB8AC3E}">
        <p14:creationId xmlns:p14="http://schemas.microsoft.com/office/powerpoint/2010/main" val="222352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C92A2E6-5A19-214A-BE40-489003A89BB9}"/>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3975E133-C57F-BE43-979E-E3CE208202EC}"/>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C0266A97-6713-4DDF-90AF-5BD12BB489C4}"/>
              </a:ext>
            </a:extLst>
          </p:cNvPr>
          <p:cNvSpPr>
            <a:spLocks noGrp="1"/>
          </p:cNvSpPr>
          <p:nvPr>
            <p:ph idx="1"/>
          </p:nvPr>
        </p:nvSpPr>
        <p:spPr>
          <a:xfrm>
            <a:off x="838200" y="1908000"/>
            <a:ext cx="10515600"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umsplatzhalter 3">
            <a:extLst>
              <a:ext uri="{FF2B5EF4-FFF2-40B4-BE49-F238E27FC236}">
                <a16:creationId xmlns:a16="http://schemas.microsoft.com/office/drawing/2014/main" id="{9784578D-F191-46F2-9C00-BC0FDD33860E}"/>
              </a:ext>
            </a:extLst>
          </p:cNvPr>
          <p:cNvSpPr>
            <a:spLocks noGrp="1"/>
          </p:cNvSpPr>
          <p:nvPr>
            <p:ph type="dt" sz="half" idx="10"/>
          </p:nvPr>
        </p:nvSpPr>
        <p:spPr>
          <a:xfrm>
            <a:off x="838200" y="6356350"/>
            <a:ext cx="2743200" cy="365125"/>
          </a:xfrm>
          <a:prstGeom prst="rect">
            <a:avLst/>
          </a:prstGeom>
        </p:spPr>
        <p:txBody>
          <a:bodyPr/>
          <a:lstStyle/>
          <a:p>
            <a:fld id="{8CF6550A-304C-460F-A2AA-5AEA6C6D3A88}" type="datetime1">
              <a:rPr lang="de-DE" smtClean="0"/>
              <a:t>27.01.2020</a:t>
            </a:fld>
            <a:endParaRPr lang="en-GB"/>
          </a:p>
        </p:txBody>
      </p:sp>
      <p:sp>
        <p:nvSpPr>
          <p:cNvPr id="5" name="Fußzeilenplatzhalter 4">
            <a:extLst>
              <a:ext uri="{FF2B5EF4-FFF2-40B4-BE49-F238E27FC236}">
                <a16:creationId xmlns:a16="http://schemas.microsoft.com/office/drawing/2014/main" id="{AAA24F89-0C08-4294-99AE-F36E53F2568C}"/>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6" name="Foliennummernplatzhalter 5">
            <a:extLst>
              <a:ext uri="{FF2B5EF4-FFF2-40B4-BE49-F238E27FC236}">
                <a16:creationId xmlns:a16="http://schemas.microsoft.com/office/drawing/2014/main" id="{A2FD074A-E559-4D8C-87FA-937E8F245072}"/>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
        <p:nvSpPr>
          <p:cNvPr id="7" name="Titel 6">
            <a:extLst>
              <a:ext uri="{FF2B5EF4-FFF2-40B4-BE49-F238E27FC236}">
                <a16:creationId xmlns:a16="http://schemas.microsoft.com/office/drawing/2014/main" id="{BD912361-2609-E243-9B84-3BBA4F9E636B}"/>
              </a:ext>
            </a:extLst>
          </p:cNvPr>
          <p:cNvSpPr>
            <a:spLocks noGrp="1"/>
          </p:cNvSpPr>
          <p:nvPr>
            <p:ph type="title"/>
          </p:nvPr>
        </p:nvSpPr>
        <p:spPr>
          <a:xfrm>
            <a:off x="838200" y="360000"/>
            <a:ext cx="7772400" cy="1325563"/>
          </a:xfrm>
        </p:spPr>
        <p:txBody>
          <a:bodyPr/>
          <a:lstStyle/>
          <a:p>
            <a:r>
              <a:rPr lang="de-DE"/>
              <a:t>Mastertitelformat bearbeiten</a:t>
            </a:r>
            <a:endParaRPr lang="de-DE" dirty="0"/>
          </a:p>
        </p:txBody>
      </p:sp>
      <p:pic>
        <p:nvPicPr>
          <p:cNvPr id="13" name="Grafik 12">
            <a:extLst>
              <a:ext uri="{FF2B5EF4-FFF2-40B4-BE49-F238E27FC236}">
                <a16:creationId xmlns:a16="http://schemas.microsoft.com/office/drawing/2014/main" id="{F05E8187-88F5-CD4A-9452-697F1212FA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3055919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ndard slide 3">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ABA3568-3458-AF49-88D2-E7F6613BF778}"/>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Inhaltsplatzhalter 2">
            <a:extLst>
              <a:ext uri="{FF2B5EF4-FFF2-40B4-BE49-F238E27FC236}">
                <a16:creationId xmlns:a16="http://schemas.microsoft.com/office/drawing/2014/main" id="{8E8CA304-C90B-420E-AD08-D5EB68E3C270}"/>
              </a:ext>
            </a:extLst>
          </p:cNvPr>
          <p:cNvSpPr>
            <a:spLocks noGrp="1"/>
          </p:cNvSpPr>
          <p:nvPr>
            <p:ph sz="half" idx="1"/>
          </p:nvPr>
        </p:nvSpPr>
        <p:spPr>
          <a:xfrm>
            <a:off x="838201" y="1908000"/>
            <a:ext cx="539750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5" name="Datumsplatzhalter 4">
            <a:extLst>
              <a:ext uri="{FF2B5EF4-FFF2-40B4-BE49-F238E27FC236}">
                <a16:creationId xmlns:a16="http://schemas.microsoft.com/office/drawing/2014/main" id="{4079BA6E-FA8A-4EC8-B55A-0B15547EEAB0}"/>
              </a:ext>
            </a:extLst>
          </p:cNvPr>
          <p:cNvSpPr>
            <a:spLocks noGrp="1"/>
          </p:cNvSpPr>
          <p:nvPr>
            <p:ph type="dt" sz="half" idx="10"/>
          </p:nvPr>
        </p:nvSpPr>
        <p:spPr>
          <a:xfrm>
            <a:off x="838200" y="6356350"/>
            <a:ext cx="2743200" cy="365125"/>
          </a:xfrm>
          <a:prstGeom prst="rect">
            <a:avLst/>
          </a:prstGeom>
        </p:spPr>
        <p:txBody>
          <a:bodyPr/>
          <a:lstStyle/>
          <a:p>
            <a:fld id="{B56FEE45-FB24-4E84-AD3D-D3771E24004D}" type="datetime1">
              <a:rPr lang="de-DE" smtClean="0"/>
              <a:t>27.01.2020</a:t>
            </a:fld>
            <a:endParaRPr lang="en-GB" dirty="0"/>
          </a:p>
        </p:txBody>
      </p:sp>
      <p:sp>
        <p:nvSpPr>
          <p:cNvPr id="8" name="Titel 1">
            <a:extLst>
              <a:ext uri="{FF2B5EF4-FFF2-40B4-BE49-F238E27FC236}">
                <a16:creationId xmlns:a16="http://schemas.microsoft.com/office/drawing/2014/main" id="{3416CF6D-4D8D-432E-BEBD-37F8DE4E4EC2}"/>
              </a:ext>
            </a:extLst>
          </p:cNvPr>
          <p:cNvSpPr>
            <a:spLocks noGrp="1"/>
          </p:cNvSpPr>
          <p:nvPr>
            <p:ph type="title"/>
          </p:nvPr>
        </p:nvSpPr>
        <p:spPr>
          <a:xfrm>
            <a:off x="838200" y="360000"/>
            <a:ext cx="5397501"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9" name="Grafik 8">
            <a:extLst>
              <a:ext uri="{FF2B5EF4-FFF2-40B4-BE49-F238E27FC236}">
                <a16:creationId xmlns:a16="http://schemas.microsoft.com/office/drawing/2014/main" id="{19F9F3F9-4B09-2844-B718-D2DAC34B8B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Oval 11">
            <a:extLst>
              <a:ext uri="{FF2B5EF4-FFF2-40B4-BE49-F238E27FC236}">
                <a16:creationId xmlns:a16="http://schemas.microsoft.com/office/drawing/2014/main" id="{02990BD4-A0A1-E54C-B079-D38E34303C05}"/>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4">
            <a:extLst>
              <a:ext uri="{FF2B5EF4-FFF2-40B4-BE49-F238E27FC236}">
                <a16:creationId xmlns:a16="http://schemas.microsoft.com/office/drawing/2014/main" id="{D740665A-FE7F-8144-A80A-D4B29A93C2A3}"/>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4" name="Foliennummernplatzhalter 5">
            <a:extLst>
              <a:ext uri="{FF2B5EF4-FFF2-40B4-BE49-F238E27FC236}">
                <a16:creationId xmlns:a16="http://schemas.microsoft.com/office/drawing/2014/main" id="{B02E7137-4CAC-6842-B098-CFD574D1EC46}"/>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40766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half slid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78161CC8-08B4-7248-A8BD-6ECB3B00C516}"/>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Inhaltsplatzhalter 2">
            <a:extLst>
              <a:ext uri="{FF2B5EF4-FFF2-40B4-BE49-F238E27FC236}">
                <a16:creationId xmlns:a16="http://schemas.microsoft.com/office/drawing/2014/main" id="{8E8CA304-C90B-420E-AD08-D5EB68E3C270}"/>
              </a:ext>
            </a:extLst>
          </p:cNvPr>
          <p:cNvSpPr>
            <a:spLocks noGrp="1"/>
          </p:cNvSpPr>
          <p:nvPr>
            <p:ph sz="half" idx="1"/>
          </p:nvPr>
        </p:nvSpPr>
        <p:spPr>
          <a:xfrm>
            <a:off x="838201" y="1908000"/>
            <a:ext cx="5089633"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079BA6E-FA8A-4EC8-B55A-0B15547EEAB0}"/>
              </a:ext>
            </a:extLst>
          </p:cNvPr>
          <p:cNvSpPr>
            <a:spLocks noGrp="1"/>
          </p:cNvSpPr>
          <p:nvPr>
            <p:ph type="dt" sz="half" idx="10"/>
          </p:nvPr>
        </p:nvSpPr>
        <p:spPr>
          <a:xfrm>
            <a:off x="838200" y="6356350"/>
            <a:ext cx="2743200" cy="365125"/>
          </a:xfrm>
          <a:prstGeom prst="rect">
            <a:avLst/>
          </a:prstGeom>
        </p:spPr>
        <p:txBody>
          <a:bodyPr/>
          <a:lstStyle/>
          <a:p>
            <a:fld id="{243D7764-15E0-4553-A51C-A2979BA10586}" type="datetime1">
              <a:rPr lang="de-DE" smtClean="0"/>
              <a:t>27.01.2020</a:t>
            </a:fld>
            <a:endParaRPr lang="en-GB"/>
          </a:p>
        </p:txBody>
      </p:sp>
      <p:sp>
        <p:nvSpPr>
          <p:cNvPr id="9" name="Titel 1">
            <a:extLst>
              <a:ext uri="{FF2B5EF4-FFF2-40B4-BE49-F238E27FC236}">
                <a16:creationId xmlns:a16="http://schemas.microsoft.com/office/drawing/2014/main" id="{FFA4556F-102B-4860-9A1D-ECAD18AEE71B}"/>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2">
            <a:extLst>
              <a:ext uri="{FF2B5EF4-FFF2-40B4-BE49-F238E27FC236}">
                <a16:creationId xmlns:a16="http://schemas.microsoft.com/office/drawing/2014/main" id="{600136AE-0D4D-4ADC-9223-AFA27BB79D4E}"/>
              </a:ext>
            </a:extLst>
          </p:cNvPr>
          <p:cNvSpPr>
            <a:spLocks noGrp="1"/>
          </p:cNvSpPr>
          <p:nvPr>
            <p:ph sz="half" idx="13"/>
          </p:nvPr>
        </p:nvSpPr>
        <p:spPr>
          <a:xfrm>
            <a:off x="6256551" y="1908000"/>
            <a:ext cx="5089632" cy="432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pic>
        <p:nvPicPr>
          <p:cNvPr id="10" name="Grafik 9">
            <a:extLst>
              <a:ext uri="{FF2B5EF4-FFF2-40B4-BE49-F238E27FC236}">
                <a16:creationId xmlns:a16="http://schemas.microsoft.com/office/drawing/2014/main" id="{F3DF0537-9FCE-7E45-9B0B-C6D896B6C94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4" name="Oval 13">
            <a:extLst>
              <a:ext uri="{FF2B5EF4-FFF2-40B4-BE49-F238E27FC236}">
                <a16:creationId xmlns:a16="http://schemas.microsoft.com/office/drawing/2014/main" id="{F69C0776-0C20-454D-B66A-2C249F5293F9}"/>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ußzeilenplatzhalter 4">
            <a:extLst>
              <a:ext uri="{FF2B5EF4-FFF2-40B4-BE49-F238E27FC236}">
                <a16:creationId xmlns:a16="http://schemas.microsoft.com/office/drawing/2014/main" id="{42615F75-7AA7-284E-A3F3-0DE7A3E0DA6A}"/>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6" name="Foliennummernplatzhalter 5">
            <a:extLst>
              <a:ext uri="{FF2B5EF4-FFF2-40B4-BE49-F238E27FC236}">
                <a16:creationId xmlns:a16="http://schemas.microsoft.com/office/drawing/2014/main" id="{5CB11110-6CC1-6142-A925-34C81E192539}"/>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896855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ly title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36FE408-42C3-A74B-978B-B6CB4F74B799}"/>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umsplatzhalter 2">
            <a:extLst>
              <a:ext uri="{FF2B5EF4-FFF2-40B4-BE49-F238E27FC236}">
                <a16:creationId xmlns:a16="http://schemas.microsoft.com/office/drawing/2014/main" id="{B068EF7D-EEBC-4B0B-BB12-7D165B096061}"/>
              </a:ext>
            </a:extLst>
          </p:cNvPr>
          <p:cNvSpPr>
            <a:spLocks noGrp="1"/>
          </p:cNvSpPr>
          <p:nvPr>
            <p:ph type="dt" sz="half" idx="10"/>
          </p:nvPr>
        </p:nvSpPr>
        <p:spPr>
          <a:xfrm>
            <a:off x="838200" y="6356350"/>
            <a:ext cx="2743200" cy="365125"/>
          </a:xfrm>
          <a:prstGeom prst="rect">
            <a:avLst/>
          </a:prstGeom>
        </p:spPr>
        <p:txBody>
          <a:bodyPr/>
          <a:lstStyle/>
          <a:p>
            <a:fld id="{C77F8C12-B843-42D7-AD57-D4DDA1F6B451}" type="datetime1">
              <a:rPr lang="de-DE" smtClean="0"/>
              <a:t>27.01.2020</a:t>
            </a:fld>
            <a:endParaRPr lang="en-GB"/>
          </a:p>
        </p:txBody>
      </p:sp>
      <p:sp>
        <p:nvSpPr>
          <p:cNvPr id="6" name="Titel 1">
            <a:extLst>
              <a:ext uri="{FF2B5EF4-FFF2-40B4-BE49-F238E27FC236}">
                <a16:creationId xmlns:a16="http://schemas.microsoft.com/office/drawing/2014/main" id="{7414F749-ED77-4387-A7E1-DA93D8F93191}"/>
              </a:ext>
            </a:extLst>
          </p:cNvPr>
          <p:cNvSpPr>
            <a:spLocks noGrp="1"/>
          </p:cNvSpPr>
          <p:nvPr>
            <p:ph type="title"/>
          </p:nvPr>
        </p:nvSpPr>
        <p:spPr>
          <a:xfrm>
            <a:off x="838200" y="360000"/>
            <a:ext cx="8439150"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8" name="Grafik 7">
            <a:extLst>
              <a:ext uri="{FF2B5EF4-FFF2-40B4-BE49-F238E27FC236}">
                <a16:creationId xmlns:a16="http://schemas.microsoft.com/office/drawing/2014/main" id="{A299DA9A-FE0B-3B40-B2D7-ECF0928704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0" name="Oval 9">
            <a:extLst>
              <a:ext uri="{FF2B5EF4-FFF2-40B4-BE49-F238E27FC236}">
                <a16:creationId xmlns:a16="http://schemas.microsoft.com/office/drawing/2014/main" id="{A2DBFEC5-3C37-FC46-B392-7295B74E3B8A}"/>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ußzeilenplatzhalter 4">
            <a:extLst>
              <a:ext uri="{FF2B5EF4-FFF2-40B4-BE49-F238E27FC236}">
                <a16:creationId xmlns:a16="http://schemas.microsoft.com/office/drawing/2014/main" id="{F6CD57E2-DB5D-F74B-BC6D-94535ABDB681}"/>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2" name="Foliennummernplatzhalter 5">
            <a:extLst>
              <a:ext uri="{FF2B5EF4-FFF2-40B4-BE49-F238E27FC236}">
                <a16:creationId xmlns:a16="http://schemas.microsoft.com/office/drawing/2014/main" id="{7E27F0B0-CF11-4C41-9524-C8DFEAAA33B8}"/>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4092610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in slide with logo">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2FA253A3-CE01-F64D-BC94-BDB396DC568D}"/>
              </a:ext>
            </a:extLst>
          </p:cNvPr>
          <p:cNvSpPr/>
          <p:nvPr userDrawn="1"/>
        </p:nvSpPr>
        <p:spPr>
          <a:xfrm>
            <a:off x="-1" y="6167157"/>
            <a:ext cx="4399280" cy="690843"/>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umsplatzhalter 2">
            <a:extLst>
              <a:ext uri="{FF2B5EF4-FFF2-40B4-BE49-F238E27FC236}">
                <a16:creationId xmlns:a16="http://schemas.microsoft.com/office/drawing/2014/main" id="{B068EF7D-EEBC-4B0B-BB12-7D165B096061}"/>
              </a:ext>
            </a:extLst>
          </p:cNvPr>
          <p:cNvSpPr>
            <a:spLocks noGrp="1"/>
          </p:cNvSpPr>
          <p:nvPr>
            <p:ph type="dt" sz="half" idx="10"/>
          </p:nvPr>
        </p:nvSpPr>
        <p:spPr>
          <a:xfrm>
            <a:off x="838200" y="6356350"/>
            <a:ext cx="2743200" cy="365125"/>
          </a:xfrm>
          <a:prstGeom prst="rect">
            <a:avLst/>
          </a:prstGeom>
        </p:spPr>
        <p:txBody>
          <a:bodyPr/>
          <a:lstStyle/>
          <a:p>
            <a:fld id="{528BA3E1-842A-4A1F-98AE-2291314B043D}" type="datetime1">
              <a:rPr lang="de-DE" smtClean="0"/>
              <a:t>27.01.2020</a:t>
            </a:fld>
            <a:endParaRPr lang="en-GB"/>
          </a:p>
        </p:txBody>
      </p:sp>
      <p:pic>
        <p:nvPicPr>
          <p:cNvPr id="6" name="Grafik 5">
            <a:extLst>
              <a:ext uri="{FF2B5EF4-FFF2-40B4-BE49-F238E27FC236}">
                <a16:creationId xmlns:a16="http://schemas.microsoft.com/office/drawing/2014/main" id="{2EFB5720-9F9C-694E-B97F-3206F32302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9" name="Oval 8">
            <a:extLst>
              <a:ext uri="{FF2B5EF4-FFF2-40B4-BE49-F238E27FC236}">
                <a16:creationId xmlns:a16="http://schemas.microsoft.com/office/drawing/2014/main" id="{CB76AC64-F406-F34E-8896-30EC05559005}"/>
              </a:ext>
            </a:extLst>
          </p:cNvPr>
          <p:cNvSpPr/>
          <p:nvPr userDrawn="1"/>
        </p:nvSpPr>
        <p:spPr>
          <a:xfrm>
            <a:off x="3701891" y="6167157"/>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4">
            <a:extLst>
              <a:ext uri="{FF2B5EF4-FFF2-40B4-BE49-F238E27FC236}">
                <a16:creationId xmlns:a16="http://schemas.microsoft.com/office/drawing/2014/main" id="{26003EAF-9F66-2640-927E-A3A07A516B58}"/>
              </a:ext>
            </a:extLst>
          </p:cNvPr>
          <p:cNvSpPr>
            <a:spLocks noGrp="1"/>
          </p:cNvSpPr>
          <p:nvPr>
            <p:ph type="ftr" sz="quarter" idx="11"/>
          </p:nvPr>
        </p:nvSpPr>
        <p:spPr>
          <a:xfrm>
            <a:off x="5040000" y="6356350"/>
            <a:ext cx="4578422" cy="365125"/>
          </a:xfrm>
          <a:prstGeom prst="rect">
            <a:avLst/>
          </a:prstGeom>
        </p:spPr>
        <p:txBody>
          <a:bodyPr/>
          <a:lstStyle/>
          <a:p>
            <a:endParaRPr lang="en-GB" dirty="0"/>
          </a:p>
        </p:txBody>
      </p:sp>
      <p:sp>
        <p:nvSpPr>
          <p:cNvPr id="13" name="Foliennummernplatzhalter 5">
            <a:extLst>
              <a:ext uri="{FF2B5EF4-FFF2-40B4-BE49-F238E27FC236}">
                <a16:creationId xmlns:a16="http://schemas.microsoft.com/office/drawing/2014/main" id="{26152075-4354-5A4B-BE14-84E44C218915}"/>
              </a:ext>
            </a:extLst>
          </p:cNvPr>
          <p:cNvSpPr>
            <a:spLocks noGrp="1"/>
          </p:cNvSpPr>
          <p:nvPr>
            <p:ph type="sldNum" sz="quarter" idx="12"/>
          </p:nvPr>
        </p:nvSpPr>
        <p:spPr>
          <a:xfrm>
            <a:off x="9933236" y="6356350"/>
            <a:ext cx="1420563" cy="365125"/>
          </a:xfrm>
          <a:prstGeom prst="rect">
            <a:avLst/>
          </a:prstGeom>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2678514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1E976C4E-E5C0-4092-B216-060AD0B1EDA0}" type="datetime1">
              <a:rPr lang="de-DE" smtClean="0"/>
              <a:t>27.01.2020</a:t>
            </a:fld>
            <a:endParaRPr lang="en-GB"/>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pic>
        <p:nvPicPr>
          <p:cNvPr id="3" name="Grafik 2">
            <a:extLst>
              <a:ext uri="{FF2B5EF4-FFF2-40B4-BE49-F238E27FC236}">
                <a16:creationId xmlns:a16="http://schemas.microsoft.com/office/drawing/2014/main" id="{E23345A8-8B43-C74F-B91D-F1CFB22E48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897300"/>
            <a:ext cx="4652683" cy="4330700"/>
          </a:xfrm>
          <a:prstGeom prst="rect">
            <a:avLst/>
          </a:prstGeom>
        </p:spPr>
      </p:pic>
    </p:spTree>
    <p:extLst>
      <p:ext uri="{BB962C8B-B14F-4D97-AF65-F5344CB8AC3E}">
        <p14:creationId xmlns:p14="http://schemas.microsoft.com/office/powerpoint/2010/main" val="377727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section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7F87CF-C47F-4516-9E93-F61E0F713EAB}"/>
              </a:ext>
            </a:extLst>
          </p:cNvPr>
          <p:cNvSpPr/>
          <p:nvPr/>
        </p:nvSpPr>
        <p:spPr>
          <a:xfrm>
            <a:off x="0" y="0"/>
            <a:ext cx="12192000" cy="2340000"/>
          </a:xfrm>
          <a:prstGeom prst="rect">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fik 3">
            <a:extLst>
              <a:ext uri="{FF2B5EF4-FFF2-40B4-BE49-F238E27FC236}">
                <a16:creationId xmlns:a16="http://schemas.microsoft.com/office/drawing/2014/main" id="{EBF22E73-3F93-DD4D-8323-BCFF60D8E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340001"/>
            <a:ext cx="12192000" cy="4518000"/>
          </a:xfrm>
          <a:prstGeom prst="rect">
            <a:avLst/>
          </a:prstGeom>
        </p:spPr>
      </p:pic>
      <p:sp>
        <p:nvSpPr>
          <p:cNvPr id="8" name="Titel 1">
            <a:extLst>
              <a:ext uri="{FF2B5EF4-FFF2-40B4-BE49-F238E27FC236}">
                <a16:creationId xmlns:a16="http://schemas.microsoft.com/office/drawing/2014/main" id="{EF6D6A61-6BFA-5643-91A5-60711B64A4CB}"/>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
        <p:nvSpPr>
          <p:cNvPr id="9" name="Rechteck 8">
            <a:extLst>
              <a:ext uri="{FF2B5EF4-FFF2-40B4-BE49-F238E27FC236}">
                <a16:creationId xmlns:a16="http://schemas.microsoft.com/office/drawing/2014/main" id="{FE18D535-8318-574D-8185-75A932CD269F}"/>
              </a:ext>
            </a:extLst>
          </p:cNvPr>
          <p:cNvSpPr/>
          <p:nvPr/>
        </p:nvSpPr>
        <p:spPr>
          <a:xfrm>
            <a:off x="0" y="955040"/>
            <a:ext cx="1364925" cy="3180080"/>
          </a:xfrm>
          <a:prstGeom prst="rect">
            <a:avLst/>
          </a:prstGeom>
          <a:solidFill>
            <a:srgbClr val="91C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137DB20E-5122-8848-82A1-53611507D8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2381577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9257B89A-22A3-4464-ADB7-8818D5E3F2E7}" type="datetime1">
              <a:rPr lang="de-DE" smtClean="0"/>
              <a:t>27.01.2020</a:t>
            </a:fld>
            <a:endParaRPr lang="en-GB"/>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pic>
        <p:nvPicPr>
          <p:cNvPr id="10" name="Grafik 9">
            <a:extLst>
              <a:ext uri="{FF2B5EF4-FFF2-40B4-BE49-F238E27FC236}">
                <a16:creationId xmlns:a16="http://schemas.microsoft.com/office/drawing/2014/main" id="{B9FB66D7-7F73-C043-AAFD-D9F1453AEFE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95"/>
          <a:stretch/>
        </p:blipFill>
        <p:spPr>
          <a:xfrm>
            <a:off x="838200" y="1908000"/>
            <a:ext cx="4652683" cy="4318000"/>
          </a:xfrm>
          <a:prstGeom prst="rect">
            <a:avLst/>
          </a:prstGeom>
        </p:spPr>
      </p:pic>
    </p:spTree>
    <p:extLst>
      <p:ext uri="{BB962C8B-B14F-4D97-AF65-F5344CB8AC3E}">
        <p14:creationId xmlns:p14="http://schemas.microsoft.com/office/powerpoint/2010/main" val="1024423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EDDF4CA1-B808-4932-9882-9AA18E44F81C}" type="datetime1">
              <a:rPr lang="de-DE" smtClean="0"/>
              <a:t>27.01.2020</a:t>
            </a:fld>
            <a:endParaRPr lang="en-GB"/>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pic>
        <p:nvPicPr>
          <p:cNvPr id="15" name="Grafik 14">
            <a:extLst>
              <a:ext uri="{FF2B5EF4-FFF2-40B4-BE49-F238E27FC236}">
                <a16:creationId xmlns:a16="http://schemas.microsoft.com/office/drawing/2014/main" id="{A521CE5A-DBFD-C64B-8939-0FB052205A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48"/>
          <a:stretch/>
        </p:blipFill>
        <p:spPr>
          <a:xfrm>
            <a:off x="838200" y="1908000"/>
            <a:ext cx="4652683" cy="4330700"/>
          </a:xfrm>
          <a:prstGeom prst="rect">
            <a:avLst/>
          </a:prstGeom>
        </p:spPr>
      </p:pic>
    </p:spTree>
    <p:extLst>
      <p:ext uri="{BB962C8B-B14F-4D97-AF65-F5344CB8AC3E}">
        <p14:creationId xmlns:p14="http://schemas.microsoft.com/office/powerpoint/2010/main" val="1012438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slide 9">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5728446" y="1908000"/>
            <a:ext cx="5969081"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187486DF-2CE8-43C1-8BA1-FB9897066B0C}" type="datetime1">
              <a:rPr lang="de-DE" smtClean="0"/>
              <a:t>27.01.2020</a:t>
            </a:fld>
            <a:endParaRPr lang="en-GB"/>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pic>
        <p:nvPicPr>
          <p:cNvPr id="15" name="Grafik 14">
            <a:extLst>
              <a:ext uri="{FF2B5EF4-FFF2-40B4-BE49-F238E27FC236}">
                <a16:creationId xmlns:a16="http://schemas.microsoft.com/office/drawing/2014/main" id="{A521CE5A-DBFD-C64B-8939-0FB052205A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7999"/>
            <a:ext cx="4652683" cy="4320001"/>
          </a:xfrm>
          <a:prstGeom prst="rect">
            <a:avLst/>
          </a:prstGeom>
        </p:spPr>
      </p:pic>
    </p:spTree>
    <p:extLst>
      <p:ext uri="{BB962C8B-B14F-4D97-AF65-F5344CB8AC3E}">
        <p14:creationId xmlns:p14="http://schemas.microsoft.com/office/powerpoint/2010/main" val="3533776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7" name="Inhaltsplatzhalter 10">
            <a:extLst>
              <a:ext uri="{FF2B5EF4-FFF2-40B4-BE49-F238E27FC236}">
                <a16:creationId xmlns:a16="http://schemas.microsoft.com/office/drawing/2014/main" id="{150BEB63-02DD-4EBA-9626-E4565BD3C969}"/>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itel 1">
            <a:extLst>
              <a:ext uri="{FF2B5EF4-FFF2-40B4-BE49-F238E27FC236}">
                <a16:creationId xmlns:a16="http://schemas.microsoft.com/office/drawing/2014/main" id="{CB03E531-649C-4D20-9BD5-6FD735CD5DC4}"/>
              </a:ext>
            </a:extLst>
          </p:cNvPr>
          <p:cNvSpPr>
            <a:spLocks noGrp="1"/>
          </p:cNvSpPr>
          <p:nvPr>
            <p:ph type="title"/>
          </p:nvPr>
        </p:nvSpPr>
        <p:spPr>
          <a:xfrm>
            <a:off x="838800" y="360000"/>
            <a:ext cx="8278306" cy="1325563"/>
          </a:xfrm>
          <a:prstGeom prst="rect">
            <a:avLst/>
          </a:prstGeom>
        </p:spPr>
        <p:txBody>
          <a:bodyPr/>
          <a:lstStyle>
            <a:lvl1pPr>
              <a:defRPr>
                <a:solidFill>
                  <a:srgbClr val="91C34A"/>
                </a:solidFill>
              </a:defRPr>
            </a:lvl1pPr>
          </a:lstStyle>
          <a:p>
            <a:r>
              <a:rPr lang="de-DE"/>
              <a:t>Mastertitelformat bearbeiten</a:t>
            </a:r>
            <a:endParaRPr lang="en-GB" dirty="0"/>
          </a:p>
        </p:txBody>
      </p:sp>
      <p:pic>
        <p:nvPicPr>
          <p:cNvPr id="11" name="Grafik 10">
            <a:extLst>
              <a:ext uri="{FF2B5EF4-FFF2-40B4-BE49-F238E27FC236}">
                <a16:creationId xmlns:a16="http://schemas.microsoft.com/office/drawing/2014/main" id="{30B10F06-B3FE-4043-9FDE-D1018F4182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6" name="Grafik 5">
            <a:extLst>
              <a:ext uri="{FF2B5EF4-FFF2-40B4-BE49-F238E27FC236}">
                <a16:creationId xmlns:a16="http://schemas.microsoft.com/office/drawing/2014/main" id="{97EB79F5-2984-8142-A3FF-D9CE64DF6A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8000"/>
            <a:ext cx="3015657" cy="4320000"/>
          </a:xfrm>
          <a:prstGeom prst="rect">
            <a:avLst/>
          </a:prstGeom>
        </p:spPr>
      </p:pic>
      <p:sp>
        <p:nvSpPr>
          <p:cNvPr id="12" name="Datumsplatzhalter 2">
            <a:extLst>
              <a:ext uri="{FF2B5EF4-FFF2-40B4-BE49-F238E27FC236}">
                <a16:creationId xmlns:a16="http://schemas.microsoft.com/office/drawing/2014/main" id="{C8F1A2D2-848E-2C49-AAE8-1021F6404D41}"/>
              </a:ext>
            </a:extLst>
          </p:cNvPr>
          <p:cNvSpPr>
            <a:spLocks noGrp="1"/>
          </p:cNvSpPr>
          <p:nvPr>
            <p:ph type="dt" sz="half" idx="10"/>
          </p:nvPr>
        </p:nvSpPr>
        <p:spPr>
          <a:xfrm>
            <a:off x="838200" y="6356350"/>
            <a:ext cx="2743200" cy="365125"/>
          </a:xfrm>
          <a:prstGeom prst="rect">
            <a:avLst/>
          </a:prstGeom>
        </p:spPr>
        <p:txBody>
          <a:bodyPr/>
          <a:lstStyle/>
          <a:p>
            <a:fld id="{925A5CD0-4D5B-4637-9146-33068497587D}" type="datetime1">
              <a:rPr lang="de-DE" smtClean="0"/>
              <a:t>27.01.2020</a:t>
            </a:fld>
            <a:endParaRPr lang="en-GB"/>
          </a:p>
        </p:txBody>
      </p:sp>
      <p:sp>
        <p:nvSpPr>
          <p:cNvPr id="13" name="Fußzeilenplatzhalter 3">
            <a:extLst>
              <a:ext uri="{FF2B5EF4-FFF2-40B4-BE49-F238E27FC236}">
                <a16:creationId xmlns:a16="http://schemas.microsoft.com/office/drawing/2014/main" id="{14131999-6552-4646-B38E-B3EEFAD4D56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4" name="Foliennummernplatzhalter 4">
            <a:extLst>
              <a:ext uri="{FF2B5EF4-FFF2-40B4-BE49-F238E27FC236}">
                <a16:creationId xmlns:a16="http://schemas.microsoft.com/office/drawing/2014/main" id="{F722BBF5-8F54-A74B-B2E8-60F5C01B57CD}"/>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spTree>
    <p:extLst>
      <p:ext uri="{BB962C8B-B14F-4D97-AF65-F5344CB8AC3E}">
        <p14:creationId xmlns:p14="http://schemas.microsoft.com/office/powerpoint/2010/main" val="3148697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3F09D073-EDAF-429D-A9AB-45EF663FBD41}" type="datetime1">
              <a:rPr lang="de-DE" smtClean="0"/>
              <a:t>27.01.2020</a:t>
            </a:fld>
            <a:endParaRPr lang="en-GB"/>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sp>
        <p:nvSpPr>
          <p:cNvPr id="10" name="Titel 1">
            <a:extLst>
              <a:ext uri="{FF2B5EF4-FFF2-40B4-BE49-F238E27FC236}">
                <a16:creationId xmlns:a16="http://schemas.microsoft.com/office/drawing/2014/main" id="{1E0C2693-3ABE-4407-956C-57501A309C9C}"/>
              </a:ext>
            </a:extLst>
          </p:cNvPr>
          <p:cNvSpPr>
            <a:spLocks noGrp="1"/>
          </p:cNvSpPr>
          <p:nvPr>
            <p:ph type="title"/>
          </p:nvPr>
        </p:nvSpPr>
        <p:spPr>
          <a:xfrm>
            <a:off x="838801" y="360000"/>
            <a:ext cx="8278305"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59FDB702-F139-4C82-82A4-BA1708373EA0}"/>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0442D55A-4D1B-6D4A-9958-3C554FFC7D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9" name="Grafik 8" descr="Ein Bild, das Kraftrad, Objekt, drinnen, Maschine enthält.&#10;&#10;Automatisch generierte Beschreibung">
            <a:extLst>
              <a:ext uri="{FF2B5EF4-FFF2-40B4-BE49-F238E27FC236}">
                <a16:creationId xmlns:a16="http://schemas.microsoft.com/office/drawing/2014/main" id="{1A172419-E374-4782-B8B1-E20E2E57E67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38200" y="1908000"/>
            <a:ext cx="2988000" cy="4320000"/>
          </a:xfrm>
          <a:prstGeom prst="rect">
            <a:avLst/>
          </a:prstGeom>
        </p:spPr>
      </p:pic>
    </p:spTree>
    <p:extLst>
      <p:ext uri="{BB962C8B-B14F-4D97-AF65-F5344CB8AC3E}">
        <p14:creationId xmlns:p14="http://schemas.microsoft.com/office/powerpoint/2010/main" val="3037328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284A4AFF-AC90-4950-A1C7-3230B052BF5D}" type="datetime1">
              <a:rPr lang="de-DE" smtClean="0"/>
              <a:t>27.01.2020</a:t>
            </a:fld>
            <a:endParaRPr lang="en-GB"/>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sp>
        <p:nvSpPr>
          <p:cNvPr id="10" name="Titel 1">
            <a:extLst>
              <a:ext uri="{FF2B5EF4-FFF2-40B4-BE49-F238E27FC236}">
                <a16:creationId xmlns:a16="http://schemas.microsoft.com/office/drawing/2014/main" id="{DAAFBE7B-DB34-4F2D-BFC1-133631AB9FFD}"/>
              </a:ext>
            </a:extLst>
          </p:cNvPr>
          <p:cNvSpPr>
            <a:spLocks noGrp="1"/>
          </p:cNvSpPr>
          <p:nvPr>
            <p:ph type="title"/>
          </p:nvPr>
        </p:nvSpPr>
        <p:spPr>
          <a:xfrm>
            <a:off x="838200" y="360000"/>
            <a:ext cx="8278906"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CD431B73-1048-4E6A-B8D7-0392BFE723E4}"/>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0AA53A80-AF6B-C047-9795-6D7BC41785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6" name="Grafik 5">
            <a:extLst>
              <a:ext uri="{FF2B5EF4-FFF2-40B4-BE49-F238E27FC236}">
                <a16:creationId xmlns:a16="http://schemas.microsoft.com/office/drawing/2014/main" id="{0E901E80-49F5-0F4F-B2EE-DECBD548F9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8200" y="1908000"/>
            <a:ext cx="2998091" cy="4320000"/>
          </a:xfrm>
          <a:prstGeom prst="rect">
            <a:avLst/>
          </a:prstGeom>
        </p:spPr>
      </p:pic>
    </p:spTree>
    <p:extLst>
      <p:ext uri="{BB962C8B-B14F-4D97-AF65-F5344CB8AC3E}">
        <p14:creationId xmlns:p14="http://schemas.microsoft.com/office/powerpoint/2010/main" val="3791621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EE2F7D78-4ECF-44A8-8049-40BFF8605602}"/>
              </a:ext>
            </a:extLst>
          </p:cNvPr>
          <p:cNvSpPr>
            <a:spLocks noGrp="1"/>
          </p:cNvSpPr>
          <p:nvPr>
            <p:ph type="dt" sz="half" idx="10"/>
          </p:nvPr>
        </p:nvSpPr>
        <p:spPr>
          <a:xfrm>
            <a:off x="838200" y="6356350"/>
            <a:ext cx="2743200" cy="365125"/>
          </a:xfrm>
          <a:prstGeom prst="rect">
            <a:avLst/>
          </a:prstGeom>
        </p:spPr>
        <p:txBody>
          <a:bodyPr/>
          <a:lstStyle/>
          <a:p>
            <a:fld id="{AAC2CC54-F42F-449C-8E9A-A6277413CA1F}" type="datetime1">
              <a:rPr lang="de-DE" smtClean="0"/>
              <a:t>27.01.2020</a:t>
            </a:fld>
            <a:endParaRPr lang="en-GB"/>
          </a:p>
        </p:txBody>
      </p:sp>
      <p:sp>
        <p:nvSpPr>
          <p:cNvPr id="4" name="Fußzeilenplatzhalter 3">
            <a:extLst>
              <a:ext uri="{FF2B5EF4-FFF2-40B4-BE49-F238E27FC236}">
                <a16:creationId xmlns:a16="http://schemas.microsoft.com/office/drawing/2014/main" id="{6F7AED9D-BDD1-49CF-8091-38DB7BABB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Foliennummernplatzhalter 4">
            <a:extLst>
              <a:ext uri="{FF2B5EF4-FFF2-40B4-BE49-F238E27FC236}">
                <a16:creationId xmlns:a16="http://schemas.microsoft.com/office/drawing/2014/main" id="{B6B5407E-78B7-48FB-8D3D-13B6ECF10DF2}"/>
              </a:ext>
            </a:extLst>
          </p:cNvPr>
          <p:cNvSpPr>
            <a:spLocks noGrp="1"/>
          </p:cNvSpPr>
          <p:nvPr>
            <p:ph type="sldNum" sz="quarter" idx="12"/>
          </p:nvPr>
        </p:nvSpPr>
        <p:spPr>
          <a:xfrm>
            <a:off x="8610600" y="6356350"/>
            <a:ext cx="2743200" cy="365125"/>
          </a:xfrm>
          <a:prstGeom prst="rect">
            <a:avLst/>
          </a:prstGeom>
        </p:spPr>
        <p:txBody>
          <a:bodyPr/>
          <a:lstStyle/>
          <a:p>
            <a:fld id="{A759D467-6D9C-498C-9629-3DB8318A74EF}" type="slidenum">
              <a:rPr lang="en-GB" smtClean="0"/>
              <a:t>‹Nr.›</a:t>
            </a:fld>
            <a:endParaRPr lang="en-GB"/>
          </a:p>
        </p:txBody>
      </p:sp>
      <p:sp>
        <p:nvSpPr>
          <p:cNvPr id="10" name="Titel 1">
            <a:extLst>
              <a:ext uri="{FF2B5EF4-FFF2-40B4-BE49-F238E27FC236}">
                <a16:creationId xmlns:a16="http://schemas.microsoft.com/office/drawing/2014/main" id="{2A3213B4-7411-47EE-A25B-3FEC477D5E24}"/>
              </a:ext>
            </a:extLst>
          </p:cNvPr>
          <p:cNvSpPr>
            <a:spLocks noGrp="1"/>
          </p:cNvSpPr>
          <p:nvPr>
            <p:ph type="title"/>
          </p:nvPr>
        </p:nvSpPr>
        <p:spPr>
          <a:xfrm>
            <a:off x="838200" y="360000"/>
            <a:ext cx="8280000" cy="1325563"/>
          </a:xfrm>
          <a:prstGeom prst="rect">
            <a:avLst/>
          </a:prstGeom>
        </p:spPr>
        <p:txBody>
          <a:bodyPr/>
          <a:lstStyle>
            <a:lvl1pPr>
              <a:defRPr>
                <a:solidFill>
                  <a:srgbClr val="91C34A"/>
                </a:solidFill>
              </a:defRPr>
            </a:lvl1pPr>
          </a:lstStyle>
          <a:p>
            <a:r>
              <a:rPr lang="de-DE"/>
              <a:t>Mastertitelformat bearbeiten</a:t>
            </a:r>
            <a:endParaRPr lang="en-GB" dirty="0"/>
          </a:p>
        </p:txBody>
      </p:sp>
      <p:sp>
        <p:nvSpPr>
          <p:cNvPr id="12" name="Inhaltsplatzhalter 10">
            <a:extLst>
              <a:ext uri="{FF2B5EF4-FFF2-40B4-BE49-F238E27FC236}">
                <a16:creationId xmlns:a16="http://schemas.microsoft.com/office/drawing/2014/main" id="{4339825A-2975-4229-9F1F-7011435B92A6}"/>
              </a:ext>
            </a:extLst>
          </p:cNvPr>
          <p:cNvSpPr>
            <a:spLocks noGrp="1"/>
          </p:cNvSpPr>
          <p:nvPr>
            <p:ph idx="1"/>
          </p:nvPr>
        </p:nvSpPr>
        <p:spPr>
          <a:xfrm>
            <a:off x="4038600" y="1908000"/>
            <a:ext cx="7658928" cy="4320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3" name="Grafik 12">
            <a:extLst>
              <a:ext uri="{FF2B5EF4-FFF2-40B4-BE49-F238E27FC236}">
                <a16:creationId xmlns:a16="http://schemas.microsoft.com/office/drawing/2014/main" id="{BEF12E65-CA34-8143-A562-04C7015149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pic>
        <p:nvPicPr>
          <p:cNvPr id="16" name="Grafik 15" descr="Ein Bild, das Fabrik, Himmel, draußen, Gebäude enthält.&#10;&#10;Automatisch generierte Beschreibung">
            <a:extLst>
              <a:ext uri="{FF2B5EF4-FFF2-40B4-BE49-F238E27FC236}">
                <a16:creationId xmlns:a16="http://schemas.microsoft.com/office/drawing/2014/main" id="{2314DC83-9B14-424B-A8B3-182FEF3DFC0F}"/>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38200" y="1908000"/>
            <a:ext cx="2988000" cy="4320000"/>
          </a:xfrm>
          <a:prstGeom prst="rect">
            <a:avLst/>
          </a:prstGeom>
        </p:spPr>
      </p:pic>
    </p:spTree>
    <p:extLst>
      <p:ext uri="{BB962C8B-B14F-4D97-AF65-F5344CB8AC3E}">
        <p14:creationId xmlns:p14="http://schemas.microsoft.com/office/powerpoint/2010/main" val="3128010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EA90113-3C8E-4FE6-824F-1EFB3EF90B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270995"/>
            <a:ext cx="12214632" cy="2608270"/>
          </a:xfrm>
          <a:prstGeom prst="rect">
            <a:avLst/>
          </a:prstGeom>
        </p:spPr>
      </p:pic>
      <p:sp>
        <p:nvSpPr>
          <p:cNvPr id="4" name="Inhaltsplatzhalter 10">
            <a:extLst>
              <a:ext uri="{FF2B5EF4-FFF2-40B4-BE49-F238E27FC236}">
                <a16:creationId xmlns:a16="http://schemas.microsoft.com/office/drawing/2014/main" id="{CACED8EF-DF26-4F04-9A3B-12198F89C4C4}"/>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5" name="Grafik 4">
            <a:extLst>
              <a:ext uri="{FF2B5EF4-FFF2-40B4-BE49-F238E27FC236}">
                <a16:creationId xmlns:a16="http://schemas.microsoft.com/office/drawing/2014/main" id="{1739DCDB-CF60-244D-B957-5CDA87D14E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Rechteck 5">
            <a:extLst>
              <a:ext uri="{FF2B5EF4-FFF2-40B4-BE49-F238E27FC236}">
                <a16:creationId xmlns:a16="http://schemas.microsoft.com/office/drawing/2014/main" id="{0A122F88-D28F-864D-9483-0DE154A6FC5B}"/>
              </a:ext>
            </a:extLst>
          </p:cNvPr>
          <p:cNvSpPr/>
          <p:nvPr userDrawn="1"/>
        </p:nvSpPr>
        <p:spPr>
          <a:xfrm>
            <a:off x="9286240" y="3420507"/>
            <a:ext cx="2928392"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399DDE2A-F8D6-FB4E-90DA-B696804AA4BD}"/>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242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DC0C317-69DD-40CF-A09C-5B1418F10A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
          <a:stretch/>
        </p:blipFill>
        <p:spPr>
          <a:xfrm>
            <a:off x="0" y="4253250"/>
            <a:ext cx="12192000" cy="2610001"/>
          </a:xfrm>
          <a:prstGeom prst="rect">
            <a:avLst/>
          </a:prstGeom>
        </p:spPr>
      </p:pic>
      <p:pic>
        <p:nvPicPr>
          <p:cNvPr id="4" name="Grafik 3">
            <a:extLst>
              <a:ext uri="{FF2B5EF4-FFF2-40B4-BE49-F238E27FC236}">
                <a16:creationId xmlns:a16="http://schemas.microsoft.com/office/drawing/2014/main" id="{ADA3CD4A-8BC1-2744-87D9-C221CC28D3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Inhaltsplatzhalter 10">
            <a:extLst>
              <a:ext uri="{FF2B5EF4-FFF2-40B4-BE49-F238E27FC236}">
                <a16:creationId xmlns:a16="http://schemas.microsoft.com/office/drawing/2014/main" id="{2FEB1A9D-3824-F64E-86E6-299DE37076EE}"/>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hteck 6">
            <a:extLst>
              <a:ext uri="{FF2B5EF4-FFF2-40B4-BE49-F238E27FC236}">
                <a16:creationId xmlns:a16="http://schemas.microsoft.com/office/drawing/2014/main" id="{E70BDD0B-3F06-4644-89FB-7D5F50986135}"/>
              </a:ext>
            </a:extLst>
          </p:cNvPr>
          <p:cNvSpPr/>
          <p:nvPr userDrawn="1"/>
        </p:nvSpPr>
        <p:spPr>
          <a:xfrm>
            <a:off x="9286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0A4B6EB7-3FF2-DD49-9797-A1D65CE55B66}"/>
              </a:ext>
            </a:extLst>
          </p:cNvPr>
          <p:cNvSpPr/>
          <p:nvPr userDrawn="1"/>
        </p:nvSpPr>
        <p:spPr>
          <a:xfrm>
            <a:off x="8639244" y="3420507"/>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8577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hoto slide 7">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02B21C4-220A-4460-8CC5-9F1EBDACABD9}"/>
              </a:ext>
            </a:extLst>
          </p:cNvPr>
          <p:cNvPicPr>
            <a:picLocks noChangeAspect="1"/>
          </p:cNvPicPr>
          <p:nvPr userDrawn="1"/>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4256683"/>
            <a:ext cx="12204000" cy="2606567"/>
          </a:xfrm>
          <a:prstGeom prst="rect">
            <a:avLst/>
          </a:prstGeom>
        </p:spPr>
      </p:pic>
      <p:pic>
        <p:nvPicPr>
          <p:cNvPr id="5" name="Grafik 4">
            <a:extLst>
              <a:ext uri="{FF2B5EF4-FFF2-40B4-BE49-F238E27FC236}">
                <a16:creationId xmlns:a16="http://schemas.microsoft.com/office/drawing/2014/main" id="{7B70E38F-57BC-504B-9BE3-1EE10EDBF9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6" name="Inhaltsplatzhalter 10">
            <a:extLst>
              <a:ext uri="{FF2B5EF4-FFF2-40B4-BE49-F238E27FC236}">
                <a16:creationId xmlns:a16="http://schemas.microsoft.com/office/drawing/2014/main" id="{B35CFBAD-55A2-6A4E-9678-A9F03BB0FE91}"/>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Rechteck 7">
            <a:extLst>
              <a:ext uri="{FF2B5EF4-FFF2-40B4-BE49-F238E27FC236}">
                <a16:creationId xmlns:a16="http://schemas.microsoft.com/office/drawing/2014/main" id="{3A83A70C-1C6F-9F48-B1B8-F70667954F4F}"/>
              </a:ext>
            </a:extLst>
          </p:cNvPr>
          <p:cNvSpPr/>
          <p:nvPr userDrawn="1"/>
        </p:nvSpPr>
        <p:spPr>
          <a:xfrm>
            <a:off x="9286240" y="3420507"/>
            <a:ext cx="2917760"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BE33E64A-2156-9C4C-93D9-8F74CFC894F5}"/>
              </a:ext>
            </a:extLst>
          </p:cNvPr>
          <p:cNvSpPr/>
          <p:nvPr userDrawn="1"/>
        </p:nvSpPr>
        <p:spPr>
          <a:xfrm>
            <a:off x="8639244" y="3420507"/>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097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section 4">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E7F87CF-C47F-4516-9E93-F61E0F713EAB}"/>
              </a:ext>
            </a:extLst>
          </p:cNvPr>
          <p:cNvSpPr/>
          <p:nvPr/>
        </p:nvSpPr>
        <p:spPr>
          <a:xfrm>
            <a:off x="0" y="0"/>
            <a:ext cx="12192000" cy="2340000"/>
          </a:xfrm>
          <a:prstGeom prst="rect">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fik 3">
            <a:extLst>
              <a:ext uri="{FF2B5EF4-FFF2-40B4-BE49-F238E27FC236}">
                <a16:creationId xmlns:a16="http://schemas.microsoft.com/office/drawing/2014/main" id="{B0D3C2CC-4DE0-EB4F-8B76-FB264CE1D8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8"/>
          <a:stretch/>
        </p:blipFill>
        <p:spPr>
          <a:xfrm>
            <a:off x="0" y="2340000"/>
            <a:ext cx="12192000" cy="4517999"/>
          </a:xfrm>
          <a:prstGeom prst="rect">
            <a:avLst/>
          </a:prstGeom>
        </p:spPr>
      </p:pic>
      <p:sp>
        <p:nvSpPr>
          <p:cNvPr id="9" name="Titel 1">
            <a:extLst>
              <a:ext uri="{FF2B5EF4-FFF2-40B4-BE49-F238E27FC236}">
                <a16:creationId xmlns:a16="http://schemas.microsoft.com/office/drawing/2014/main" id="{71C48625-E832-D149-9214-6A6EF8566C0D}"/>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
        <p:nvSpPr>
          <p:cNvPr id="10" name="Rechteck 9">
            <a:extLst>
              <a:ext uri="{FF2B5EF4-FFF2-40B4-BE49-F238E27FC236}">
                <a16:creationId xmlns:a16="http://schemas.microsoft.com/office/drawing/2014/main" id="{AA8AA9BC-7045-6248-90C0-8451096FEE7B}"/>
              </a:ext>
            </a:extLst>
          </p:cNvPr>
          <p:cNvSpPr/>
          <p:nvPr/>
        </p:nvSpPr>
        <p:spPr>
          <a:xfrm>
            <a:off x="0" y="955040"/>
            <a:ext cx="1364925" cy="3180080"/>
          </a:xfrm>
          <a:prstGeom prst="rect">
            <a:avLst/>
          </a:prstGeom>
          <a:solidFill>
            <a:srgbClr val="30B6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77AA2F4C-53BD-6A46-9F96-640AF4C90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3301052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slide 8">
    <p:spTree>
      <p:nvGrpSpPr>
        <p:cNvPr id="1" name=""/>
        <p:cNvGrpSpPr/>
        <p:nvPr/>
      </p:nvGrpSpPr>
      <p:grpSpPr>
        <a:xfrm>
          <a:off x="0" y="0"/>
          <a:ext cx="0" cy="0"/>
          <a:chOff x="0" y="0"/>
          <a:chExt cx="0" cy="0"/>
        </a:xfrm>
      </p:grpSpPr>
      <p:pic>
        <p:nvPicPr>
          <p:cNvPr id="5" name="Grafik 4" descr="Ein Bild, das Zaun, Gebäude, drinnen enthält.&#10;&#10;Automatisch generierte Beschreibung">
            <a:extLst>
              <a:ext uri="{FF2B5EF4-FFF2-40B4-BE49-F238E27FC236}">
                <a16:creationId xmlns:a16="http://schemas.microsoft.com/office/drawing/2014/main" id="{837B9CFD-3630-4165-914E-A79C11A00713}"/>
              </a:ext>
            </a:extLst>
          </p:cNvPr>
          <p:cNvPicPr>
            <a:picLocks/>
          </p:cNvPicPr>
          <p:nvPr userDrawn="1"/>
        </p:nvPicPr>
        <p:blipFill rotWithShape="1">
          <a:blip r:embed="rId2">
            <a:extLst>
              <a:ext uri="{28A0092B-C50C-407E-A947-70E740481C1C}">
                <a14:useLocalDpi xmlns:a14="http://schemas.microsoft.com/office/drawing/2010/main" val="0"/>
              </a:ext>
            </a:extLst>
          </a:blip>
          <a:srcRect t="7876" b="59439"/>
          <a:stretch/>
        </p:blipFill>
        <p:spPr>
          <a:xfrm>
            <a:off x="0" y="4251600"/>
            <a:ext cx="12204000" cy="2606400"/>
          </a:xfrm>
          <a:prstGeom prst="rect">
            <a:avLst/>
          </a:prstGeom>
        </p:spPr>
      </p:pic>
      <p:sp>
        <p:nvSpPr>
          <p:cNvPr id="8" name="Rechteck 7">
            <a:extLst>
              <a:ext uri="{FF2B5EF4-FFF2-40B4-BE49-F238E27FC236}">
                <a16:creationId xmlns:a16="http://schemas.microsoft.com/office/drawing/2014/main" id="{15F0A31A-958D-3346-AB87-A47DD03BF63C}"/>
              </a:ext>
            </a:extLst>
          </p:cNvPr>
          <p:cNvSpPr/>
          <p:nvPr userDrawn="1"/>
        </p:nvSpPr>
        <p:spPr>
          <a:xfrm>
            <a:off x="9298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4B87324-C6E2-C142-B03D-E931B935CE66}"/>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0">
            <a:extLst>
              <a:ext uri="{FF2B5EF4-FFF2-40B4-BE49-F238E27FC236}">
                <a16:creationId xmlns:a16="http://schemas.microsoft.com/office/drawing/2014/main" id="{705C6D76-3079-B64B-B9AA-A800DF1966E0}"/>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7" name="Grafik 16">
            <a:extLst>
              <a:ext uri="{FF2B5EF4-FFF2-40B4-BE49-F238E27FC236}">
                <a16:creationId xmlns:a16="http://schemas.microsoft.com/office/drawing/2014/main" id="{7D6E2F4F-C461-CF4E-AC5D-ECEC38F266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3824533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hoto slide 8">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5D4CF390-0D4B-D548-AA69-A9BAE02C5E20}"/>
              </a:ext>
            </a:extLst>
          </p:cNvPr>
          <p:cNvPicPr>
            <a:picLocks/>
          </p:cNvPicPr>
          <p:nvPr userDrawn="1"/>
        </p:nvPicPr>
        <p:blipFill rotWithShape="1">
          <a:blip r:embed="rId2" cstate="email">
            <a:extLst>
              <a:ext uri="{28A0092B-C50C-407E-A947-70E740481C1C}">
                <a14:useLocalDpi xmlns:a14="http://schemas.microsoft.com/office/drawing/2010/main"/>
              </a:ext>
            </a:extLst>
          </a:blip>
          <a:srcRect l="-99"/>
          <a:stretch/>
        </p:blipFill>
        <p:spPr>
          <a:xfrm>
            <a:off x="0" y="4240800"/>
            <a:ext cx="12204000" cy="2617200"/>
          </a:xfrm>
          <a:prstGeom prst="rect">
            <a:avLst/>
          </a:prstGeom>
        </p:spPr>
      </p:pic>
      <p:sp>
        <p:nvSpPr>
          <p:cNvPr id="8" name="Rechteck 7">
            <a:extLst>
              <a:ext uri="{FF2B5EF4-FFF2-40B4-BE49-F238E27FC236}">
                <a16:creationId xmlns:a16="http://schemas.microsoft.com/office/drawing/2014/main" id="{15F0A31A-958D-3346-AB87-A47DD03BF63C}"/>
              </a:ext>
            </a:extLst>
          </p:cNvPr>
          <p:cNvSpPr/>
          <p:nvPr userDrawn="1"/>
        </p:nvSpPr>
        <p:spPr>
          <a:xfrm>
            <a:off x="9298240" y="3420507"/>
            <a:ext cx="290576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24B87324-C6E2-C142-B03D-E931B935CE66}"/>
              </a:ext>
            </a:extLst>
          </p:cNvPr>
          <p:cNvSpPr/>
          <p:nvPr userDrawn="1"/>
        </p:nvSpPr>
        <p:spPr>
          <a:xfrm>
            <a:off x="8639244" y="3420507"/>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0">
            <a:extLst>
              <a:ext uri="{FF2B5EF4-FFF2-40B4-BE49-F238E27FC236}">
                <a16:creationId xmlns:a16="http://schemas.microsoft.com/office/drawing/2014/main" id="{705C6D76-3079-B64B-B9AA-A800DF1966E0}"/>
              </a:ext>
            </a:extLst>
          </p:cNvPr>
          <p:cNvSpPr>
            <a:spLocks noGrp="1"/>
          </p:cNvSpPr>
          <p:nvPr>
            <p:ph idx="1"/>
          </p:nvPr>
        </p:nvSpPr>
        <p:spPr>
          <a:xfrm>
            <a:off x="525517" y="1008000"/>
            <a:ext cx="11172011" cy="3168000"/>
          </a:xfrm>
          <a:prstGeom prst="rect">
            <a:avLst/>
          </a:prstGeom>
        </p:spPr>
        <p:txBody>
          <a:bodyPr>
            <a:normAutofit/>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17" name="Grafik 16">
            <a:extLst>
              <a:ext uri="{FF2B5EF4-FFF2-40B4-BE49-F238E27FC236}">
                <a16:creationId xmlns:a16="http://schemas.microsoft.com/office/drawing/2014/main" id="{7D6E2F4F-C461-CF4E-AC5D-ECEC38F266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39023356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cial media slide">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46E2DA43-E085-C740-AAA5-0ACF3D3B79F7}"/>
              </a:ext>
            </a:extLst>
          </p:cNvPr>
          <p:cNvSpPr/>
          <p:nvPr userDrawn="1"/>
        </p:nvSpPr>
        <p:spPr>
          <a:xfrm>
            <a:off x="1300479" y="2053514"/>
            <a:ext cx="10891522"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feld 4">
            <a:extLst>
              <a:ext uri="{FF2B5EF4-FFF2-40B4-BE49-F238E27FC236}">
                <a16:creationId xmlns:a16="http://schemas.microsoft.com/office/drawing/2014/main" id="{AECCC207-7EB7-42BE-9CD5-622CACEC4E8A}"/>
              </a:ext>
            </a:extLst>
          </p:cNvPr>
          <p:cNvSpPr txBox="1"/>
          <p:nvPr userDrawn="1"/>
        </p:nvSpPr>
        <p:spPr>
          <a:xfrm>
            <a:off x="638139" y="10398870"/>
            <a:ext cx="1080000" cy="230832"/>
          </a:xfrm>
          <a:prstGeom prst="rect">
            <a:avLst/>
          </a:prstGeom>
          <a:noFill/>
        </p:spPr>
        <p:txBody>
          <a:bodyPr wrap="square" rtlCol="0">
            <a:spAutoFit/>
          </a:bodyPr>
          <a:lstStyle/>
          <a:p>
            <a:r>
              <a:rPr lang="en-GB" sz="900"/>
              <a:t>"</a:t>
            </a:r>
            <a:r>
              <a:rPr lang="en-GB" sz="900">
                <a:hlinkClick r:id="rId2" tooltip="https://de.wikipedia.org/wiki/Facebook"/>
              </a:rPr>
              <a:t>Dieses Foto</a:t>
            </a:r>
            <a:r>
              <a:rPr lang="en-GB" sz="900"/>
              <a:t>" von Unbekannter Autor ist lizenziert gemäß </a:t>
            </a:r>
            <a:r>
              <a:rPr lang="en-GB" sz="900">
                <a:hlinkClick r:id="rId3" tooltip="https://creativecommons.org/licenses/by-sa/3.0/"/>
              </a:rPr>
              <a:t>CC BY-SA</a:t>
            </a:r>
            <a:endParaRPr lang="en-GB" sz="900"/>
          </a:p>
        </p:txBody>
      </p:sp>
      <p:pic>
        <p:nvPicPr>
          <p:cNvPr id="8" name="Grafik 7">
            <a:hlinkClick r:id="rId4"/>
            <a:extLst>
              <a:ext uri="{FF2B5EF4-FFF2-40B4-BE49-F238E27FC236}">
                <a16:creationId xmlns:a16="http://schemas.microsoft.com/office/drawing/2014/main" id="{070B008D-C4D2-4CD0-8F6A-0E98BA639B78}"/>
              </a:ext>
            </a:extLst>
          </p:cNvPr>
          <p:cNvPicPr>
            <a:picLocks noChangeAspect="1"/>
          </p:cNvPicPr>
          <p:nvPr userDrawn="1"/>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272344" y="4040567"/>
            <a:ext cx="1080000" cy="1080000"/>
          </a:xfrm>
          <a:prstGeom prst="rect">
            <a:avLst/>
          </a:prstGeom>
        </p:spPr>
      </p:pic>
      <p:pic>
        <p:nvPicPr>
          <p:cNvPr id="10" name="Grafik 9">
            <a:hlinkClick r:id="rId7"/>
            <a:extLst>
              <a:ext uri="{FF2B5EF4-FFF2-40B4-BE49-F238E27FC236}">
                <a16:creationId xmlns:a16="http://schemas.microsoft.com/office/drawing/2014/main" id="{36E35F4E-F1C8-4DA1-90FA-1EF0EFDEA2B4}"/>
              </a:ext>
            </a:extLst>
          </p:cNvPr>
          <p:cNvPicPr>
            <a:picLocks noChangeAspect="1"/>
          </p:cNvPicPr>
          <p:nvPr userDrawn="1"/>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895891" y="4087222"/>
            <a:ext cx="981818" cy="981818"/>
          </a:xfrm>
          <a:prstGeom prst="rect">
            <a:avLst/>
          </a:prstGeom>
        </p:spPr>
      </p:pic>
      <p:sp>
        <p:nvSpPr>
          <p:cNvPr id="9" name="Textfeld 8">
            <a:extLst>
              <a:ext uri="{FF2B5EF4-FFF2-40B4-BE49-F238E27FC236}">
                <a16:creationId xmlns:a16="http://schemas.microsoft.com/office/drawing/2014/main" id="{11815731-FF04-3442-8EB9-D6E70E5C0A07}"/>
              </a:ext>
            </a:extLst>
          </p:cNvPr>
          <p:cNvSpPr txBox="1"/>
          <p:nvPr userDrawn="1"/>
        </p:nvSpPr>
        <p:spPr>
          <a:xfrm>
            <a:off x="2074032" y="1962510"/>
            <a:ext cx="7957474" cy="1384995"/>
          </a:xfrm>
          <a:prstGeom prst="rect">
            <a:avLst/>
          </a:prstGeom>
          <a:noFill/>
        </p:spPr>
        <p:txBody>
          <a:bodyPr wrap="square" rtlCol="0">
            <a:spAutoFit/>
          </a:bodyPr>
          <a:lstStyle/>
          <a:p>
            <a:pPr algn="r"/>
            <a:r>
              <a:rPr lang="de-DE" sz="8400" baseline="0" dirty="0">
                <a:solidFill>
                  <a:schemeClr val="tx1"/>
                </a:solidFill>
              </a:rPr>
              <a:t>www.e2driver.eu</a:t>
            </a:r>
          </a:p>
        </p:txBody>
      </p:sp>
      <p:sp>
        <p:nvSpPr>
          <p:cNvPr id="26" name="Rechteck 25">
            <a:extLst>
              <a:ext uri="{FF2B5EF4-FFF2-40B4-BE49-F238E27FC236}">
                <a16:creationId xmlns:a16="http://schemas.microsoft.com/office/drawing/2014/main" id="{8EAE2ECE-1AE5-44C0-8DB9-C17996E1ABB7}"/>
              </a:ext>
            </a:extLst>
          </p:cNvPr>
          <p:cNvSpPr/>
          <p:nvPr userDrawn="1"/>
        </p:nvSpPr>
        <p:spPr>
          <a:xfrm>
            <a:off x="0" y="5564009"/>
            <a:ext cx="3553023"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0BAAE1B-093C-1646-AE0E-1C43D18A84B9}"/>
              </a:ext>
            </a:extLst>
          </p:cNvPr>
          <p:cNvSpPr/>
          <p:nvPr userDrawn="1"/>
        </p:nvSpPr>
        <p:spPr>
          <a:xfrm>
            <a:off x="2818192" y="5564009"/>
            <a:ext cx="1293991"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7E8A6AB0-F2D3-BF47-98C3-8DF592B1495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
        <p:nvSpPr>
          <p:cNvPr id="22" name="Oval 21">
            <a:extLst>
              <a:ext uri="{FF2B5EF4-FFF2-40B4-BE49-F238E27FC236}">
                <a16:creationId xmlns:a16="http://schemas.microsoft.com/office/drawing/2014/main" id="{B8D30DE4-9708-4A41-8CBF-B46C6155A006}"/>
              </a:ext>
            </a:extLst>
          </p:cNvPr>
          <p:cNvSpPr/>
          <p:nvPr userDrawn="1"/>
        </p:nvSpPr>
        <p:spPr>
          <a:xfrm>
            <a:off x="780041" y="2053514"/>
            <a:ext cx="1293991"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itel 1">
            <a:extLst>
              <a:ext uri="{FF2B5EF4-FFF2-40B4-BE49-F238E27FC236}">
                <a16:creationId xmlns:a16="http://schemas.microsoft.com/office/drawing/2014/main" id="{CDFF9B67-8EF0-084F-9D4A-17ACE0729A36}"/>
              </a:ext>
            </a:extLst>
          </p:cNvPr>
          <p:cNvSpPr>
            <a:spLocks noGrp="1"/>
          </p:cNvSpPr>
          <p:nvPr>
            <p:ph type="title" hasCustomPrompt="1"/>
          </p:nvPr>
        </p:nvSpPr>
        <p:spPr>
          <a:xfrm>
            <a:off x="838200" y="386534"/>
            <a:ext cx="8141891" cy="1325563"/>
          </a:xfrm>
          <a:prstGeom prst="rect">
            <a:avLst/>
          </a:prstGeom>
        </p:spPr>
        <p:txBody>
          <a:bodyPr/>
          <a:lstStyle>
            <a:lvl1pPr>
              <a:defRPr>
                <a:solidFill>
                  <a:srgbClr val="91C34A"/>
                </a:solidFill>
              </a:defRPr>
            </a:lvl1pPr>
          </a:lstStyle>
          <a:p>
            <a:r>
              <a:rPr lang="de-DE" dirty="0"/>
              <a:t>E2DRIVER </a:t>
            </a:r>
            <a:r>
              <a:rPr lang="de-DE" dirty="0" err="1"/>
              <a:t>website</a:t>
            </a:r>
            <a:r>
              <a:rPr lang="de-DE" dirty="0"/>
              <a:t> and social </a:t>
            </a:r>
            <a:r>
              <a:rPr lang="de-DE" dirty="0" err="1"/>
              <a:t>media</a:t>
            </a:r>
            <a:endParaRPr lang="en-GB" dirty="0"/>
          </a:p>
        </p:txBody>
      </p:sp>
      <p:sp>
        <p:nvSpPr>
          <p:cNvPr id="14" name="12 Rectángulo">
            <a:extLst>
              <a:ext uri="{FF2B5EF4-FFF2-40B4-BE49-F238E27FC236}">
                <a16:creationId xmlns:a16="http://schemas.microsoft.com/office/drawing/2014/main" id="{57DE4568-6C14-0644-BA60-75C404AEC14B}"/>
              </a:ext>
            </a:extLst>
          </p:cNvPr>
          <p:cNvSpPr/>
          <p:nvPr userDrawn="1"/>
        </p:nvSpPr>
        <p:spPr>
          <a:xfrm>
            <a:off x="7165361" y="5977612"/>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prstClr val="black">
                    <a:lumMod val="85000"/>
                    <a:lumOff val="15000"/>
                  </a:prstClr>
                </a:solidFill>
                <a:latin typeface="Calibri  "/>
                <a:cs typeface="Arial" panose="020B0604020202020204" pitchFamily="34" charset="0"/>
              </a:rPr>
              <a:t>This project has received funding from the European Union’s</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Horizon 2020  research and innovation programme </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under grant agreement No </a:t>
            </a:r>
            <a:r>
              <a:rPr lang="en-GB" sz="1200" dirty="0">
                <a:solidFill>
                  <a:prstClr val="black"/>
                </a:solidFill>
                <a:latin typeface="Calibri  "/>
                <a:cs typeface="Arial" panose="020B0604020202020204" pitchFamily="34" charset="0"/>
              </a:rPr>
              <a:t>847038</a:t>
            </a:r>
          </a:p>
        </p:txBody>
      </p:sp>
      <p:pic>
        <p:nvPicPr>
          <p:cNvPr id="15" name="Grafik 14">
            <a:extLst>
              <a:ext uri="{FF2B5EF4-FFF2-40B4-BE49-F238E27FC236}">
                <a16:creationId xmlns:a16="http://schemas.microsoft.com/office/drawing/2014/main" id="{2D85F945-4AE1-254E-B69E-497F10E134B9}"/>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299658" y="6057051"/>
            <a:ext cx="720000" cy="481200"/>
          </a:xfrm>
          <a:prstGeom prst="rect">
            <a:avLst/>
          </a:prstGeom>
        </p:spPr>
      </p:pic>
    </p:spTree>
    <p:extLst>
      <p:ext uri="{BB962C8B-B14F-4D97-AF65-F5344CB8AC3E}">
        <p14:creationId xmlns:p14="http://schemas.microsoft.com/office/powerpoint/2010/main" val="3780540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C8606A82-7D13-4F58-BC01-BD929B4D0D43}"/>
              </a:ext>
            </a:extLst>
          </p:cNvPr>
          <p:cNvSpPr>
            <a:spLocks noGrp="1"/>
          </p:cNvSpPr>
          <p:nvPr>
            <p:ph type="title" hasCustomPrompt="1"/>
          </p:nvPr>
        </p:nvSpPr>
        <p:spPr>
          <a:xfrm>
            <a:off x="575461" y="1478276"/>
            <a:ext cx="8710779" cy="1374303"/>
          </a:xfrm>
          <a:prstGeom prst="rect">
            <a:avLst/>
          </a:prstGeom>
        </p:spPr>
        <p:txBody>
          <a:bodyPr>
            <a:noAutofit/>
          </a:bodyPr>
          <a:lstStyle>
            <a:lvl1pPr>
              <a:defRPr sz="5200" b="0">
                <a:solidFill>
                  <a:srgbClr val="91C34A"/>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en-GB" dirty="0"/>
          </a:p>
        </p:txBody>
      </p:sp>
      <p:sp>
        <p:nvSpPr>
          <p:cNvPr id="19" name="12 Rectángulo">
            <a:extLst>
              <a:ext uri="{FF2B5EF4-FFF2-40B4-BE49-F238E27FC236}">
                <a16:creationId xmlns:a16="http://schemas.microsoft.com/office/drawing/2014/main" id="{68E1327B-20C3-4A32-B1B9-BAA346243A55}"/>
              </a:ext>
            </a:extLst>
          </p:cNvPr>
          <p:cNvSpPr/>
          <p:nvPr userDrawn="1"/>
        </p:nvSpPr>
        <p:spPr>
          <a:xfrm>
            <a:off x="7165361" y="5977612"/>
            <a:ext cx="3961956" cy="64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200"/>
              </a:lnSpc>
            </a:pPr>
            <a:r>
              <a:rPr lang="en-GB" sz="1200" dirty="0">
                <a:solidFill>
                  <a:prstClr val="black">
                    <a:lumMod val="85000"/>
                    <a:lumOff val="15000"/>
                  </a:prstClr>
                </a:solidFill>
                <a:latin typeface="Calibri  "/>
                <a:cs typeface="Arial" panose="020B0604020202020204" pitchFamily="34" charset="0"/>
              </a:rPr>
              <a:t>This project has received funding from the European Union’s</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Horizon 2020  research and innovation programme </a:t>
            </a:r>
            <a:br>
              <a:rPr lang="en-GB" sz="1200" dirty="0">
                <a:solidFill>
                  <a:prstClr val="black">
                    <a:lumMod val="85000"/>
                    <a:lumOff val="15000"/>
                  </a:prstClr>
                </a:solidFill>
                <a:latin typeface="Calibri  "/>
                <a:cs typeface="Arial" panose="020B0604020202020204" pitchFamily="34" charset="0"/>
              </a:rPr>
            </a:br>
            <a:r>
              <a:rPr lang="en-GB" sz="1200" dirty="0">
                <a:solidFill>
                  <a:prstClr val="black">
                    <a:lumMod val="85000"/>
                    <a:lumOff val="15000"/>
                  </a:prstClr>
                </a:solidFill>
                <a:latin typeface="Calibri  "/>
                <a:cs typeface="Arial" panose="020B0604020202020204" pitchFamily="34" charset="0"/>
              </a:rPr>
              <a:t>under grant agreement No </a:t>
            </a:r>
            <a:r>
              <a:rPr lang="en-GB" sz="1200" dirty="0">
                <a:solidFill>
                  <a:prstClr val="black"/>
                </a:solidFill>
                <a:latin typeface="Calibri  "/>
                <a:cs typeface="Arial" panose="020B0604020202020204" pitchFamily="34" charset="0"/>
              </a:rPr>
              <a:t>847038</a:t>
            </a:r>
          </a:p>
        </p:txBody>
      </p:sp>
      <p:pic>
        <p:nvPicPr>
          <p:cNvPr id="20" name="Grafik 19">
            <a:extLst>
              <a:ext uri="{FF2B5EF4-FFF2-40B4-BE49-F238E27FC236}">
                <a16:creationId xmlns:a16="http://schemas.microsoft.com/office/drawing/2014/main" id="{F9543FFA-7483-4172-A7BF-B721DBA723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99658" y="6057051"/>
            <a:ext cx="720000" cy="481200"/>
          </a:xfrm>
          <a:prstGeom prst="rect">
            <a:avLst/>
          </a:prstGeom>
        </p:spPr>
      </p:pic>
      <p:sp>
        <p:nvSpPr>
          <p:cNvPr id="11" name="Rechteck 10">
            <a:extLst>
              <a:ext uri="{FF2B5EF4-FFF2-40B4-BE49-F238E27FC236}">
                <a16:creationId xmlns:a16="http://schemas.microsoft.com/office/drawing/2014/main" id="{F16A4C81-7253-E64D-AA22-7A2A5BCE1FB2}"/>
              </a:ext>
            </a:extLst>
          </p:cNvPr>
          <p:cNvSpPr/>
          <p:nvPr userDrawn="1"/>
        </p:nvSpPr>
        <p:spPr>
          <a:xfrm>
            <a:off x="0" y="5564009"/>
            <a:ext cx="4399280" cy="1293991"/>
          </a:xfrm>
          <a:prstGeom prst="rect">
            <a:avLst/>
          </a:prstGeom>
          <a:solidFill>
            <a:srgbClr val="91C34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A6122693-05D4-5143-834D-30D36587CEEF}"/>
              </a:ext>
            </a:extLst>
          </p:cNvPr>
          <p:cNvSpPr/>
          <p:nvPr userDrawn="1"/>
        </p:nvSpPr>
        <p:spPr>
          <a:xfrm>
            <a:off x="3701892" y="5564009"/>
            <a:ext cx="1293993" cy="1293991"/>
          </a:xfrm>
          <a:prstGeom prst="ellipse">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B30180EA-28A3-DE45-8515-7C1AC5980F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6794" y="3008037"/>
            <a:ext cx="5422864" cy="1824094"/>
          </a:xfrm>
          <a:prstGeom prst="rect">
            <a:avLst/>
          </a:prstGeom>
        </p:spPr>
      </p:pic>
      <p:sp>
        <p:nvSpPr>
          <p:cNvPr id="17" name="Rechteck 16">
            <a:extLst>
              <a:ext uri="{FF2B5EF4-FFF2-40B4-BE49-F238E27FC236}">
                <a16:creationId xmlns:a16="http://schemas.microsoft.com/office/drawing/2014/main" id="{0ACFF041-2443-2E41-89B5-F98ABEDED808}"/>
              </a:ext>
            </a:extLst>
          </p:cNvPr>
          <p:cNvSpPr/>
          <p:nvPr userDrawn="1"/>
        </p:nvSpPr>
        <p:spPr>
          <a:xfrm>
            <a:off x="0" y="1"/>
            <a:ext cx="1219200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hteck 20">
            <a:extLst>
              <a:ext uri="{FF2B5EF4-FFF2-40B4-BE49-F238E27FC236}">
                <a16:creationId xmlns:a16="http://schemas.microsoft.com/office/drawing/2014/main" id="{6D1DF0F9-A8DC-C647-B4AC-656B39208D9D}"/>
              </a:ext>
            </a:extLst>
          </p:cNvPr>
          <p:cNvSpPr/>
          <p:nvPr userDrawn="1"/>
        </p:nvSpPr>
        <p:spPr>
          <a:xfrm>
            <a:off x="9286240" y="0"/>
            <a:ext cx="2905760" cy="1293991"/>
          </a:xfrm>
          <a:prstGeom prst="rect">
            <a:avLst/>
          </a:prstGeom>
          <a:solidFill>
            <a:srgbClr val="30B6B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C30331D7-D977-C641-ACAF-485B4B9523CA}"/>
              </a:ext>
            </a:extLst>
          </p:cNvPr>
          <p:cNvSpPr/>
          <p:nvPr userDrawn="1"/>
        </p:nvSpPr>
        <p:spPr>
          <a:xfrm>
            <a:off x="8639244" y="0"/>
            <a:ext cx="1293993" cy="1293991"/>
          </a:xfrm>
          <a:prstGeom prst="ellipse">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FBBA9247-3FB2-724C-AD87-C872998B8D2A}"/>
              </a:ext>
            </a:extLst>
          </p:cNvPr>
          <p:cNvSpPr/>
          <p:nvPr userDrawn="1"/>
        </p:nvSpPr>
        <p:spPr>
          <a:xfrm>
            <a:off x="-1" y="0"/>
            <a:ext cx="1272849" cy="1293991"/>
          </a:xfrm>
          <a:prstGeom prst="rect">
            <a:avLst/>
          </a:prstGeom>
          <a:solidFill>
            <a:srgbClr val="EB8B2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1D80253-8B70-9D43-8E02-E16850E5C2FE}"/>
              </a:ext>
            </a:extLst>
          </p:cNvPr>
          <p:cNvSpPr/>
          <p:nvPr userDrawn="1"/>
        </p:nvSpPr>
        <p:spPr>
          <a:xfrm>
            <a:off x="575461" y="0"/>
            <a:ext cx="1293993" cy="1293991"/>
          </a:xfrm>
          <a:prstGeom prst="ellipse">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48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section 5">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0D3C2CC-4DE0-EB4F-8B76-FB264CE1D8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340000"/>
            <a:ext cx="12192000" cy="4518000"/>
          </a:xfrm>
          <a:prstGeom prst="rect">
            <a:avLst/>
          </a:prstGeom>
        </p:spPr>
      </p:pic>
      <p:sp>
        <p:nvSpPr>
          <p:cNvPr id="7" name="Rechteck 6">
            <a:extLst>
              <a:ext uri="{FF2B5EF4-FFF2-40B4-BE49-F238E27FC236}">
                <a16:creationId xmlns:a16="http://schemas.microsoft.com/office/drawing/2014/main" id="{4E7F87CF-C47F-4516-9E93-F61E0F713EAB}"/>
              </a:ext>
            </a:extLst>
          </p:cNvPr>
          <p:cNvSpPr/>
          <p:nvPr/>
        </p:nvSpPr>
        <p:spPr>
          <a:xfrm>
            <a:off x="0" y="0"/>
            <a:ext cx="12192000" cy="2340000"/>
          </a:xfrm>
          <a:prstGeom prst="rect">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el 1">
            <a:extLst>
              <a:ext uri="{FF2B5EF4-FFF2-40B4-BE49-F238E27FC236}">
                <a16:creationId xmlns:a16="http://schemas.microsoft.com/office/drawing/2014/main" id="{71C48625-E832-D149-9214-6A6EF8566C0D}"/>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
        <p:nvSpPr>
          <p:cNvPr id="10" name="Rechteck 9">
            <a:extLst>
              <a:ext uri="{FF2B5EF4-FFF2-40B4-BE49-F238E27FC236}">
                <a16:creationId xmlns:a16="http://schemas.microsoft.com/office/drawing/2014/main" id="{AA8AA9BC-7045-6248-90C0-8451096FEE7B}"/>
              </a:ext>
            </a:extLst>
          </p:cNvPr>
          <p:cNvSpPr/>
          <p:nvPr/>
        </p:nvSpPr>
        <p:spPr>
          <a:xfrm>
            <a:off x="0" y="955040"/>
            <a:ext cx="1364925" cy="3180080"/>
          </a:xfrm>
          <a:prstGeom prst="rect">
            <a:avLst/>
          </a:prstGeom>
          <a:solidFill>
            <a:srgbClr val="91C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77AA2F4C-53BD-6A46-9F96-640AF4C90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338710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section 6">
    <p:spTree>
      <p:nvGrpSpPr>
        <p:cNvPr id="1" name=""/>
        <p:cNvGrpSpPr/>
        <p:nvPr/>
      </p:nvGrpSpPr>
      <p:grpSpPr>
        <a:xfrm>
          <a:off x="0" y="0"/>
          <a:ext cx="0" cy="0"/>
          <a:chOff x="0" y="0"/>
          <a:chExt cx="0" cy="0"/>
        </a:xfrm>
      </p:grpSpPr>
      <p:pic>
        <p:nvPicPr>
          <p:cNvPr id="3" name="Grafik 2" descr="Ein Bild, das drinnen, Gebäude, Kühlschrank, Wand enthält.&#10;&#10;Automatisch generierte Beschreibung">
            <a:extLst>
              <a:ext uri="{FF2B5EF4-FFF2-40B4-BE49-F238E27FC236}">
                <a16:creationId xmlns:a16="http://schemas.microsoft.com/office/drawing/2014/main" id="{5A5BE5B5-684C-4C25-AD9C-00DC32C58C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8750"/>
          <a:stretch/>
        </p:blipFill>
        <p:spPr>
          <a:xfrm>
            <a:off x="0" y="1971675"/>
            <a:ext cx="12192000" cy="4886325"/>
          </a:xfrm>
          <a:prstGeom prst="rect">
            <a:avLst/>
          </a:prstGeom>
        </p:spPr>
      </p:pic>
      <p:sp>
        <p:nvSpPr>
          <p:cNvPr id="7" name="Rechteck 6">
            <a:extLst>
              <a:ext uri="{FF2B5EF4-FFF2-40B4-BE49-F238E27FC236}">
                <a16:creationId xmlns:a16="http://schemas.microsoft.com/office/drawing/2014/main" id="{4E7F87CF-C47F-4516-9E93-F61E0F713EAB}"/>
              </a:ext>
            </a:extLst>
          </p:cNvPr>
          <p:cNvSpPr/>
          <p:nvPr/>
        </p:nvSpPr>
        <p:spPr>
          <a:xfrm>
            <a:off x="0" y="-1"/>
            <a:ext cx="12192000" cy="2340000"/>
          </a:xfrm>
          <a:prstGeom prst="rect">
            <a:avLst/>
          </a:prstGeom>
          <a:solidFill>
            <a:srgbClr val="EB8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hteck 7">
            <a:extLst>
              <a:ext uri="{FF2B5EF4-FFF2-40B4-BE49-F238E27FC236}">
                <a16:creationId xmlns:a16="http://schemas.microsoft.com/office/drawing/2014/main" id="{D8455CAA-E8E6-1742-9E27-1A658A1BDE9E}"/>
              </a:ext>
            </a:extLst>
          </p:cNvPr>
          <p:cNvSpPr/>
          <p:nvPr/>
        </p:nvSpPr>
        <p:spPr>
          <a:xfrm>
            <a:off x="0" y="955040"/>
            <a:ext cx="1364925" cy="3180080"/>
          </a:xfrm>
          <a:prstGeom prst="rect">
            <a:avLst/>
          </a:prstGeom>
          <a:solidFill>
            <a:srgbClr val="EB8B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60362A9-8BEC-9440-B920-A9403F448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
        <p:nvSpPr>
          <p:cNvPr id="10" name="Titel 1">
            <a:extLst>
              <a:ext uri="{FF2B5EF4-FFF2-40B4-BE49-F238E27FC236}">
                <a16:creationId xmlns:a16="http://schemas.microsoft.com/office/drawing/2014/main" id="{D2EBE89C-FF0A-9D41-801E-BE74CC91B1BF}"/>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Tree>
    <p:extLst>
      <p:ext uri="{BB962C8B-B14F-4D97-AF65-F5344CB8AC3E}">
        <p14:creationId xmlns:p14="http://schemas.microsoft.com/office/powerpoint/2010/main" val="4048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ew section 5">
    <p:spTree>
      <p:nvGrpSpPr>
        <p:cNvPr id="1" name=""/>
        <p:cNvGrpSpPr/>
        <p:nvPr/>
      </p:nvGrpSpPr>
      <p:grpSpPr>
        <a:xfrm>
          <a:off x="0" y="0"/>
          <a:ext cx="0" cy="0"/>
          <a:chOff x="0" y="0"/>
          <a:chExt cx="0" cy="0"/>
        </a:xfrm>
      </p:grpSpPr>
      <p:pic>
        <p:nvPicPr>
          <p:cNvPr id="3" name="Grafik 2" descr="Ein Bild, das draußen, Gebäude, Himmel, Gras enthält.&#10;&#10;Automatisch generierte Beschreibung">
            <a:extLst>
              <a:ext uri="{FF2B5EF4-FFF2-40B4-BE49-F238E27FC236}">
                <a16:creationId xmlns:a16="http://schemas.microsoft.com/office/drawing/2014/main" id="{3DD15EC4-60DF-4BE6-AE16-5334C29BE0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864" b="10115"/>
          <a:stretch/>
        </p:blipFill>
        <p:spPr>
          <a:xfrm>
            <a:off x="0" y="2340000"/>
            <a:ext cx="12192000" cy="4518000"/>
          </a:xfrm>
          <a:prstGeom prst="rect">
            <a:avLst/>
          </a:prstGeom>
        </p:spPr>
      </p:pic>
      <p:sp>
        <p:nvSpPr>
          <p:cNvPr id="7" name="Rechteck 6">
            <a:extLst>
              <a:ext uri="{FF2B5EF4-FFF2-40B4-BE49-F238E27FC236}">
                <a16:creationId xmlns:a16="http://schemas.microsoft.com/office/drawing/2014/main" id="{4E7F87CF-C47F-4516-9E93-F61E0F713EAB}"/>
              </a:ext>
            </a:extLst>
          </p:cNvPr>
          <p:cNvSpPr/>
          <p:nvPr userDrawn="1"/>
        </p:nvSpPr>
        <p:spPr>
          <a:xfrm>
            <a:off x="0" y="0"/>
            <a:ext cx="12192000" cy="2340000"/>
          </a:xfrm>
          <a:prstGeom prst="rect">
            <a:avLst/>
          </a:prstGeom>
          <a:solidFill>
            <a:srgbClr val="91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el 1">
            <a:extLst>
              <a:ext uri="{FF2B5EF4-FFF2-40B4-BE49-F238E27FC236}">
                <a16:creationId xmlns:a16="http://schemas.microsoft.com/office/drawing/2014/main" id="{71C48625-E832-D149-9214-6A6EF8566C0D}"/>
              </a:ext>
            </a:extLst>
          </p:cNvPr>
          <p:cNvSpPr>
            <a:spLocks noGrp="1"/>
          </p:cNvSpPr>
          <p:nvPr>
            <p:ph type="title" hasCustomPrompt="1"/>
          </p:nvPr>
        </p:nvSpPr>
        <p:spPr>
          <a:xfrm>
            <a:off x="2880000" y="693726"/>
            <a:ext cx="8640000" cy="1080000"/>
          </a:xfrm>
          <a:prstGeom prst="rect">
            <a:avLst/>
          </a:prstGeom>
        </p:spPr>
        <p:txBody>
          <a:bodyPr anchor="b"/>
          <a:lstStyle>
            <a:lvl1pPr>
              <a:defRPr sz="6000">
                <a:solidFill>
                  <a:schemeClr val="bg1"/>
                </a:solidFill>
              </a:defRPr>
            </a:lvl1pPr>
          </a:lstStyle>
          <a:p>
            <a:r>
              <a:rPr lang="de-DE" dirty="0"/>
              <a:t>New </a:t>
            </a:r>
            <a:r>
              <a:rPr lang="de-DE" dirty="0" err="1"/>
              <a:t>section</a:t>
            </a:r>
            <a:endParaRPr lang="en-GB" dirty="0"/>
          </a:p>
        </p:txBody>
      </p:sp>
      <p:sp>
        <p:nvSpPr>
          <p:cNvPr id="10" name="Rechteck 9">
            <a:extLst>
              <a:ext uri="{FF2B5EF4-FFF2-40B4-BE49-F238E27FC236}">
                <a16:creationId xmlns:a16="http://schemas.microsoft.com/office/drawing/2014/main" id="{AA8AA9BC-7045-6248-90C0-8451096FEE7B}"/>
              </a:ext>
            </a:extLst>
          </p:cNvPr>
          <p:cNvSpPr/>
          <p:nvPr userDrawn="1"/>
        </p:nvSpPr>
        <p:spPr>
          <a:xfrm>
            <a:off x="0" y="955040"/>
            <a:ext cx="1364925" cy="3180080"/>
          </a:xfrm>
          <a:prstGeom prst="rect">
            <a:avLst/>
          </a:prstGeom>
          <a:solidFill>
            <a:srgbClr val="91C3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77AA2F4C-53BD-6A46-9F96-640AF4C909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265109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image" Target="../media/image13.jpe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22155E06-8993-4E43-B791-12AE95F5CD1C}"/>
              </a:ext>
            </a:extLst>
          </p:cNvPr>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kumimoji="0" lang="de-DE" sz="4400" b="0" i="0" u="none" strike="noStrike" kern="1200" cap="none" spc="0" normalizeH="0" baseline="0" noProof="0" dirty="0">
                <a:ln>
                  <a:noFill/>
                </a:ln>
                <a:solidFill>
                  <a:srgbClr val="91C34A"/>
                </a:solidFill>
                <a:effectLst/>
                <a:uLnTx/>
                <a:uFillTx/>
                <a:latin typeface="+mj-lt"/>
                <a:ea typeface="+mj-ea"/>
                <a:cs typeface="+mj-cs"/>
              </a:rPr>
              <a:t>Mastertitelformat bearbeiten</a:t>
            </a:r>
            <a:endParaRPr lang="en-GB" dirty="0"/>
          </a:p>
        </p:txBody>
      </p:sp>
    </p:spTree>
    <p:extLst>
      <p:ext uri="{BB962C8B-B14F-4D97-AF65-F5344CB8AC3E}">
        <p14:creationId xmlns:p14="http://schemas.microsoft.com/office/powerpoint/2010/main" val="1183462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63" r:id="rId9"/>
    <p:sldLayoutId id="2147483705" r:id="rId10"/>
  </p:sldLayoutIdLst>
  <p:hf hdr="0"/>
  <p:txStyles>
    <p:titleStyle>
      <a:lvl1pPr marL="0" marR="0" indent="0" algn="l" defTabSz="914400" rtl="0" eaLnBrk="1" fontAlgn="auto" latinLnBrk="0" hangingPunct="1">
        <a:lnSpc>
          <a:spcPct val="9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7FF632-50C9-4AED-9472-FC69FC8DF26E}"/>
              </a:ext>
            </a:extLst>
          </p:cNvPr>
          <p:cNvSpPr>
            <a:spLocks noGrp="1"/>
          </p:cNvSpPr>
          <p:nvPr>
            <p:ph type="title"/>
          </p:nvPr>
        </p:nvSpPr>
        <p:spPr>
          <a:xfrm>
            <a:off x="838200" y="360000"/>
            <a:ext cx="8520289" cy="1325563"/>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8BF757CC-BC49-4A6E-9E2E-BB083EBDC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7233DF29-D917-41AF-B144-716F9C1DF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7CB35-DE4F-4119-A603-381A7A2B34C7}" type="datetime1">
              <a:rPr lang="de-DE" smtClean="0"/>
              <a:t>27.01.2020</a:t>
            </a:fld>
            <a:endParaRPr lang="en-GB" dirty="0"/>
          </a:p>
        </p:txBody>
      </p:sp>
      <p:sp>
        <p:nvSpPr>
          <p:cNvPr id="5" name="Fußzeilenplatzhalter 4">
            <a:extLst>
              <a:ext uri="{FF2B5EF4-FFF2-40B4-BE49-F238E27FC236}">
                <a16:creationId xmlns:a16="http://schemas.microsoft.com/office/drawing/2014/main" id="{E499E8EA-70A8-40EB-BE92-BA856255D507}"/>
              </a:ext>
            </a:extLst>
          </p:cNvPr>
          <p:cNvSpPr>
            <a:spLocks noGrp="1"/>
          </p:cNvSpPr>
          <p:nvPr>
            <p:ph type="ftr" sz="quarter" idx="3"/>
          </p:nvPr>
        </p:nvSpPr>
        <p:spPr>
          <a:xfrm>
            <a:off x="5040000" y="6357600"/>
            <a:ext cx="4579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Foliennummernplatzhalter 5">
            <a:extLst>
              <a:ext uri="{FF2B5EF4-FFF2-40B4-BE49-F238E27FC236}">
                <a16:creationId xmlns:a16="http://schemas.microsoft.com/office/drawing/2014/main" id="{6D50D699-9499-4FDA-9952-3FBB986581B0}"/>
              </a:ext>
            </a:extLst>
          </p:cNvPr>
          <p:cNvSpPr>
            <a:spLocks noGrp="1"/>
          </p:cNvSpPr>
          <p:nvPr>
            <p:ph type="sldNum" sz="quarter" idx="4"/>
          </p:nvPr>
        </p:nvSpPr>
        <p:spPr>
          <a:xfrm>
            <a:off x="9931800" y="6356350"/>
            <a:ext cx="1422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9D467-6D9C-498C-9629-3DB8318A74EF}" type="slidenum">
              <a:rPr lang="en-GB" smtClean="0"/>
              <a:t>‹Nr.›</a:t>
            </a:fld>
            <a:endParaRPr lang="en-GB" dirty="0"/>
          </a:p>
        </p:txBody>
      </p:sp>
      <p:pic>
        <p:nvPicPr>
          <p:cNvPr id="7" name="Grafik 6">
            <a:extLst>
              <a:ext uri="{FF2B5EF4-FFF2-40B4-BE49-F238E27FC236}">
                <a16:creationId xmlns:a16="http://schemas.microsoft.com/office/drawing/2014/main" id="{D0A62822-BEC0-8848-B68B-F4833C5AA61D}"/>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228719599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5" r:id="rId27"/>
  </p:sldLayoutIdLst>
  <p:hf hdr="0"/>
  <p:txStyles>
    <p:titleStyle>
      <a:lvl1pPr algn="l" defTabSz="914400" rtl="0" eaLnBrk="1" latinLnBrk="0" hangingPunct="1">
        <a:lnSpc>
          <a:spcPct val="90000"/>
        </a:lnSpc>
        <a:spcBef>
          <a:spcPct val="0"/>
        </a:spcBef>
        <a:buNone/>
        <a:defRPr sz="4400" kern="1200">
          <a:solidFill>
            <a:srgbClr val="91C34A"/>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1C34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C34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1C34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1C34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1C34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7FF632-50C9-4AED-9472-FC69FC8DF26E}"/>
              </a:ext>
            </a:extLst>
          </p:cNvPr>
          <p:cNvSpPr>
            <a:spLocks noGrp="1"/>
          </p:cNvSpPr>
          <p:nvPr>
            <p:ph type="title"/>
          </p:nvPr>
        </p:nvSpPr>
        <p:spPr>
          <a:xfrm>
            <a:off x="838200" y="360000"/>
            <a:ext cx="8520289" cy="1325563"/>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8BF757CC-BC49-4A6E-9E2E-BB083EBDC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7233DF29-D917-41AF-B144-716F9C1DF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ED110-EE2C-4CC5-BC7A-1BF2A2FB483D}" type="datetime1">
              <a:rPr lang="de-DE" smtClean="0"/>
              <a:t>27.01.2020</a:t>
            </a:fld>
            <a:endParaRPr lang="en-GB" dirty="0"/>
          </a:p>
        </p:txBody>
      </p:sp>
      <p:sp>
        <p:nvSpPr>
          <p:cNvPr id="5" name="Fußzeilenplatzhalter 4">
            <a:extLst>
              <a:ext uri="{FF2B5EF4-FFF2-40B4-BE49-F238E27FC236}">
                <a16:creationId xmlns:a16="http://schemas.microsoft.com/office/drawing/2014/main" id="{E499E8EA-70A8-40EB-BE92-BA856255D507}"/>
              </a:ext>
            </a:extLst>
          </p:cNvPr>
          <p:cNvSpPr>
            <a:spLocks noGrp="1"/>
          </p:cNvSpPr>
          <p:nvPr>
            <p:ph type="ftr" sz="quarter" idx="3"/>
          </p:nvPr>
        </p:nvSpPr>
        <p:spPr>
          <a:xfrm>
            <a:off x="5040000" y="6357600"/>
            <a:ext cx="4579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Foliennummernplatzhalter 5">
            <a:extLst>
              <a:ext uri="{FF2B5EF4-FFF2-40B4-BE49-F238E27FC236}">
                <a16:creationId xmlns:a16="http://schemas.microsoft.com/office/drawing/2014/main" id="{6D50D699-9499-4FDA-9952-3FBB986581B0}"/>
              </a:ext>
            </a:extLst>
          </p:cNvPr>
          <p:cNvSpPr>
            <a:spLocks noGrp="1"/>
          </p:cNvSpPr>
          <p:nvPr>
            <p:ph type="sldNum" sz="quarter" idx="4"/>
          </p:nvPr>
        </p:nvSpPr>
        <p:spPr>
          <a:xfrm>
            <a:off x="9931800" y="6356350"/>
            <a:ext cx="1422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9D467-6D9C-498C-9629-3DB8318A74EF}" type="slidenum">
              <a:rPr lang="en-GB" smtClean="0"/>
              <a:t>‹Nr.›</a:t>
            </a:fld>
            <a:endParaRPr lang="en-GB" dirty="0"/>
          </a:p>
        </p:txBody>
      </p:sp>
      <p:pic>
        <p:nvPicPr>
          <p:cNvPr id="7" name="Grafik 6">
            <a:extLst>
              <a:ext uri="{FF2B5EF4-FFF2-40B4-BE49-F238E27FC236}">
                <a16:creationId xmlns:a16="http://schemas.microsoft.com/office/drawing/2014/main" id="{D0A62822-BEC0-8848-B68B-F4833C5AA61D}"/>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502841" y="365125"/>
            <a:ext cx="2237039" cy="752475"/>
          </a:xfrm>
          <a:prstGeom prst="rect">
            <a:avLst/>
          </a:prstGeom>
        </p:spPr>
      </p:pic>
    </p:spTree>
    <p:extLst>
      <p:ext uri="{BB962C8B-B14F-4D97-AF65-F5344CB8AC3E}">
        <p14:creationId xmlns:p14="http://schemas.microsoft.com/office/powerpoint/2010/main" val="35046795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Lst>
  <p:hf hdr="0"/>
  <p:txStyles>
    <p:titleStyle>
      <a:lvl1pPr algn="l" defTabSz="914400" rtl="0" eaLnBrk="1" latinLnBrk="0" hangingPunct="1">
        <a:lnSpc>
          <a:spcPct val="90000"/>
        </a:lnSpc>
        <a:spcBef>
          <a:spcPct val="0"/>
        </a:spcBef>
        <a:buNone/>
        <a:defRPr sz="4400" kern="1200">
          <a:solidFill>
            <a:srgbClr val="91C34A"/>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1C34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1C34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1C34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1C34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1C34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company/e2driver" TargetMode="External"/><Relationship Id="rId2" Type="http://schemas.openxmlformats.org/officeDocument/2006/relationships/hyperlink" Target="https://twitter.com/e2driverproject" TargetMode="Externa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43508899-259C-4F6C-8004-82111B631395}"/>
              </a:ext>
            </a:extLst>
          </p:cNvPr>
          <p:cNvSpPr>
            <a:spLocks noGrp="1"/>
          </p:cNvSpPr>
          <p:nvPr>
            <p:ph type="subTitle" idx="4294967295"/>
          </p:nvPr>
        </p:nvSpPr>
        <p:spPr>
          <a:xfrm>
            <a:off x="3933190" y="4241483"/>
            <a:ext cx="7385050" cy="1655762"/>
          </a:xfrm>
        </p:spPr>
        <p:txBody>
          <a:bodyPr/>
          <a:lstStyle/>
          <a:p>
            <a:pPr marL="0" indent="0">
              <a:buNone/>
            </a:pPr>
            <a:r>
              <a:rPr lang="en-US" sz="2400" i="1" dirty="0"/>
              <a:t>Training on energy audits as an Energy Efficiency DRIVER for the automotive sector</a:t>
            </a:r>
            <a:endParaRPr lang="en-GB" sz="2400" i="1" dirty="0"/>
          </a:p>
        </p:txBody>
      </p:sp>
      <p:sp>
        <p:nvSpPr>
          <p:cNvPr id="3" name="Textplatzhalter 3">
            <a:extLst>
              <a:ext uri="{FF2B5EF4-FFF2-40B4-BE49-F238E27FC236}">
                <a16:creationId xmlns:a16="http://schemas.microsoft.com/office/drawing/2014/main" id="{9DE8D22D-841C-4202-8B1F-E2FEC8745A63}"/>
              </a:ext>
            </a:extLst>
          </p:cNvPr>
          <p:cNvSpPr txBox="1">
            <a:spLocks/>
          </p:cNvSpPr>
          <p:nvPr/>
        </p:nvSpPr>
        <p:spPr>
          <a:xfrm>
            <a:off x="2686685" y="5585068"/>
            <a:ext cx="9161463" cy="10715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800" kern="1200" smtClean="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91C34A"/>
                </a:solidFill>
                <a:latin typeface="+mj-lt"/>
              </a:rPr>
              <a:t>[insert name of event] | [insert location], [date of event]</a:t>
            </a:r>
          </a:p>
          <a:p>
            <a:r>
              <a:rPr lang="en-GB" sz="1500" baseline="0" dirty="0">
                <a:solidFill>
                  <a:srgbClr val="91C34A"/>
                </a:solidFill>
              </a:rPr>
              <a:t>[name of presenter] – [name of organisation]</a:t>
            </a:r>
          </a:p>
          <a:p>
            <a:endParaRPr lang="en-GB" dirty="0"/>
          </a:p>
        </p:txBody>
      </p:sp>
    </p:spTree>
    <p:extLst>
      <p:ext uri="{BB962C8B-B14F-4D97-AF65-F5344CB8AC3E}">
        <p14:creationId xmlns:p14="http://schemas.microsoft.com/office/powerpoint/2010/main" val="266441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CB91CA-D0F9-4153-AE8F-CD81737B32A5}"/>
              </a:ext>
            </a:extLst>
          </p:cNvPr>
          <p:cNvSpPr>
            <a:spLocks noGrp="1"/>
          </p:cNvSpPr>
          <p:nvPr>
            <p:ph type="title"/>
          </p:nvPr>
        </p:nvSpPr>
        <p:spPr>
          <a:xfrm>
            <a:off x="2880000" y="814911"/>
            <a:ext cx="8640000" cy="1080000"/>
          </a:xfrm>
        </p:spPr>
        <p:txBody>
          <a:bodyPr>
            <a:normAutofit fontScale="90000"/>
          </a:bodyPr>
          <a:lstStyle/>
          <a:p>
            <a:r>
              <a:rPr lang="en-GB" dirty="0">
                <a:solidFill>
                  <a:schemeClr val="bg1"/>
                </a:solidFill>
              </a:rPr>
              <a:t>THE E2DRIVER METHODOLOGY</a:t>
            </a:r>
          </a:p>
        </p:txBody>
      </p:sp>
    </p:spTree>
    <p:extLst>
      <p:ext uri="{BB962C8B-B14F-4D97-AF65-F5344CB8AC3E}">
        <p14:creationId xmlns:p14="http://schemas.microsoft.com/office/powerpoint/2010/main" val="88799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C5F64FD-178B-49DF-A85C-CBBC4D2B13F0}"/>
              </a:ext>
            </a:extLst>
          </p:cNvPr>
          <p:cNvSpPr>
            <a:spLocks noGrp="1"/>
          </p:cNvSpPr>
          <p:nvPr>
            <p:ph sz="half" idx="1"/>
          </p:nvPr>
        </p:nvSpPr>
        <p:spPr>
          <a:xfrm>
            <a:off x="624841" y="1508898"/>
            <a:ext cx="5089633" cy="4559197"/>
          </a:xfrm>
        </p:spPr>
        <p:txBody>
          <a:bodyPr wrap="square">
            <a:spAutoFit/>
          </a:bodyPr>
          <a:lstStyle/>
          <a:p>
            <a:r>
              <a:rPr lang="en-US" sz="2600" dirty="0"/>
              <a:t>The implementation of the E2DRIVER training will rely on the following methodology:</a:t>
            </a:r>
            <a:endParaRPr lang="en-GB" sz="2600" dirty="0"/>
          </a:p>
          <a:p>
            <a:pPr lvl="1"/>
            <a:r>
              <a:rPr lang="en-US" sz="2200" i="1" dirty="0"/>
              <a:t>Characterization</a:t>
            </a:r>
            <a:r>
              <a:rPr lang="en-US" sz="2200" dirty="0"/>
              <a:t>: </a:t>
            </a:r>
            <a:br>
              <a:rPr lang="en-US" sz="2200" dirty="0"/>
            </a:br>
            <a:r>
              <a:rPr lang="en-US" sz="2200" dirty="0"/>
              <a:t>The platform stores the training materials and information training companies in order to achieve a successful implementation of the methodology</a:t>
            </a:r>
          </a:p>
          <a:p>
            <a:pPr lvl="1"/>
            <a:r>
              <a:rPr lang="en-US" sz="2200" i="1" dirty="0"/>
              <a:t>Customization</a:t>
            </a:r>
            <a:r>
              <a:rPr lang="en-US" sz="2200" dirty="0"/>
              <a:t>: </a:t>
            </a:r>
            <a:br>
              <a:rPr lang="en-US" sz="2200" dirty="0"/>
            </a:br>
            <a:r>
              <a:rPr lang="en-US" sz="2200" dirty="0"/>
              <a:t>The platform integrates the results obtained by applying the algorithm</a:t>
            </a:r>
          </a:p>
          <a:p>
            <a:endParaRPr lang="en-GB" dirty="0"/>
          </a:p>
        </p:txBody>
      </p:sp>
      <p:sp>
        <p:nvSpPr>
          <p:cNvPr id="6" name="Datumsplatzhalter 5">
            <a:extLst>
              <a:ext uri="{FF2B5EF4-FFF2-40B4-BE49-F238E27FC236}">
                <a16:creationId xmlns:a16="http://schemas.microsoft.com/office/drawing/2014/main" id="{87B69134-4FFF-49A3-8129-98C0BBD338FB}"/>
              </a:ext>
            </a:extLst>
          </p:cNvPr>
          <p:cNvSpPr>
            <a:spLocks noGrp="1"/>
          </p:cNvSpPr>
          <p:nvPr>
            <p:ph type="dt" sz="half" idx="10"/>
          </p:nvPr>
        </p:nvSpPr>
        <p:spPr/>
        <p:txBody>
          <a:bodyPr/>
          <a:lstStyle/>
          <a:p>
            <a:fld id="{C516D1A4-AB3A-482C-84D3-C1ECBAC18DE8}" type="datetime1">
              <a:rPr lang="de-DE" smtClean="0"/>
              <a:t>27.01.2020</a:t>
            </a:fld>
            <a:endParaRPr lang="en-GB" dirty="0"/>
          </a:p>
        </p:txBody>
      </p:sp>
      <p:sp>
        <p:nvSpPr>
          <p:cNvPr id="2" name="Titel 1">
            <a:extLst>
              <a:ext uri="{FF2B5EF4-FFF2-40B4-BE49-F238E27FC236}">
                <a16:creationId xmlns:a16="http://schemas.microsoft.com/office/drawing/2014/main" id="{9FB4D5B7-3FDD-40F0-BEB4-D372E4108740}"/>
              </a:ext>
            </a:extLst>
          </p:cNvPr>
          <p:cNvSpPr>
            <a:spLocks noGrp="1"/>
          </p:cNvSpPr>
          <p:nvPr>
            <p:ph type="title"/>
          </p:nvPr>
        </p:nvSpPr>
        <p:spPr>
          <a:xfrm>
            <a:off x="838200" y="360000"/>
            <a:ext cx="8439150" cy="1325563"/>
          </a:xfrm>
        </p:spPr>
        <p:txBody>
          <a:bodyPr>
            <a:normAutofit/>
          </a:bodyPr>
          <a:lstStyle/>
          <a:p>
            <a:r>
              <a:rPr lang="en-GB" sz="3600" dirty="0"/>
              <a:t>E2DRIVER METHODOLOGY</a:t>
            </a:r>
          </a:p>
        </p:txBody>
      </p:sp>
      <p:sp>
        <p:nvSpPr>
          <p:cNvPr id="4" name="Inhaltsplatzhalter 3">
            <a:extLst>
              <a:ext uri="{FF2B5EF4-FFF2-40B4-BE49-F238E27FC236}">
                <a16:creationId xmlns:a16="http://schemas.microsoft.com/office/drawing/2014/main" id="{713B905E-CB47-4258-96A3-DE10CBA0EE41}"/>
              </a:ext>
            </a:extLst>
          </p:cNvPr>
          <p:cNvSpPr>
            <a:spLocks noGrp="1"/>
          </p:cNvSpPr>
          <p:nvPr>
            <p:ph sz="half" idx="13"/>
          </p:nvPr>
        </p:nvSpPr>
        <p:spPr>
          <a:xfrm>
            <a:off x="5714474" y="1680621"/>
            <a:ext cx="5471158" cy="4320000"/>
          </a:xfrm>
        </p:spPr>
        <p:txBody>
          <a:bodyPr>
            <a:normAutofit lnSpcReduction="10000"/>
          </a:bodyPr>
          <a:lstStyle/>
          <a:p>
            <a:pPr lvl="1"/>
            <a:r>
              <a:rPr lang="en-US" sz="2200" i="1" dirty="0"/>
              <a:t>Implementation</a:t>
            </a:r>
            <a:r>
              <a:rPr lang="en-US" sz="2200" dirty="0"/>
              <a:t>: </a:t>
            </a:r>
            <a:br>
              <a:rPr lang="en-US" sz="2200" dirty="0"/>
            </a:br>
            <a:r>
              <a:rPr lang="en-US" sz="2200" dirty="0"/>
              <a:t>The platform is the structure where the online trainings are stored and through which face-to-face and interactive sessions are supported</a:t>
            </a:r>
          </a:p>
          <a:p>
            <a:pPr lvl="1"/>
            <a:r>
              <a:rPr lang="en-US" sz="2200" i="1" dirty="0"/>
              <a:t>Evaluation</a:t>
            </a:r>
            <a:r>
              <a:rPr lang="en-US" sz="2200" dirty="0"/>
              <a:t>: </a:t>
            </a:r>
            <a:br>
              <a:rPr lang="en-US" sz="2200" dirty="0"/>
            </a:br>
            <a:r>
              <a:rPr lang="en-US" sz="2200" dirty="0"/>
              <a:t>The different companies will register their data on the platform, sharing information about production, energy consumption, processes and equipment at the beginning the project and at the evaluation phase in order to know real reduction in energy consumption thanks to the project</a:t>
            </a:r>
            <a:endParaRPr lang="en-GB" sz="2200" b="1" dirty="0"/>
          </a:p>
        </p:txBody>
      </p:sp>
      <p:sp>
        <p:nvSpPr>
          <p:cNvPr id="5" name="Fußzeilenplatzhalter 4">
            <a:extLst>
              <a:ext uri="{FF2B5EF4-FFF2-40B4-BE49-F238E27FC236}">
                <a16:creationId xmlns:a16="http://schemas.microsoft.com/office/drawing/2014/main" id="{B32A95BD-C078-473D-8A26-7ADE95E220E1}"/>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1F787143-770F-4B23-A822-3E3D48B728A3}"/>
              </a:ext>
            </a:extLst>
          </p:cNvPr>
          <p:cNvSpPr>
            <a:spLocks noGrp="1"/>
          </p:cNvSpPr>
          <p:nvPr>
            <p:ph type="sldNum" sz="quarter" idx="12"/>
          </p:nvPr>
        </p:nvSpPr>
        <p:spPr/>
        <p:txBody>
          <a:bodyPr/>
          <a:lstStyle/>
          <a:p>
            <a:fld id="{A759D467-6D9C-498C-9629-3DB8318A74EF}" type="slidenum">
              <a:rPr lang="en-GB" smtClean="0"/>
              <a:t>11</a:t>
            </a:fld>
            <a:endParaRPr lang="en-GB" dirty="0"/>
          </a:p>
        </p:txBody>
      </p:sp>
    </p:spTree>
    <p:extLst>
      <p:ext uri="{BB962C8B-B14F-4D97-AF65-F5344CB8AC3E}">
        <p14:creationId xmlns:p14="http://schemas.microsoft.com/office/powerpoint/2010/main" val="52162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C5F64FD-178B-49DF-A85C-CBBC4D2B13F0}"/>
              </a:ext>
            </a:extLst>
          </p:cNvPr>
          <p:cNvSpPr>
            <a:spLocks noGrp="1"/>
          </p:cNvSpPr>
          <p:nvPr>
            <p:ph sz="half" idx="1"/>
          </p:nvPr>
        </p:nvSpPr>
        <p:spPr>
          <a:xfrm>
            <a:off x="540862" y="1652675"/>
            <a:ext cx="5089633" cy="4320000"/>
          </a:xfrm>
        </p:spPr>
        <p:txBody>
          <a:bodyPr wrap="square">
            <a:spAutoFit/>
          </a:bodyPr>
          <a:lstStyle/>
          <a:p>
            <a:endParaRPr lang="en-GB" sz="2400" dirty="0"/>
          </a:p>
          <a:p>
            <a:r>
              <a:rPr lang="en-GB" sz="2600" dirty="0"/>
              <a:t>SMEs cultivate their own company culture and address energy efficiency their own way</a:t>
            </a:r>
          </a:p>
          <a:p>
            <a:pPr lvl="1"/>
            <a:r>
              <a:rPr lang="en-GB" dirty="0"/>
              <a:t>Firms’ specific cost structure</a:t>
            </a:r>
          </a:p>
          <a:p>
            <a:pPr lvl="1"/>
            <a:r>
              <a:rPr lang="en-GB" dirty="0"/>
              <a:t>Organisational structure</a:t>
            </a:r>
          </a:p>
          <a:p>
            <a:pPr lvl="1"/>
            <a:r>
              <a:rPr lang="en-GB" dirty="0"/>
              <a:t>Employee behaviour</a:t>
            </a:r>
          </a:p>
          <a:p>
            <a:pPr lvl="1"/>
            <a:r>
              <a:rPr lang="en-GB" dirty="0"/>
              <a:t>Awareness on energy efficiency</a:t>
            </a:r>
            <a:r>
              <a:rPr lang="en-GB" sz="2800" dirty="0"/>
              <a:t> </a:t>
            </a:r>
            <a:endParaRPr lang="en-GB" sz="2800" b="1" dirty="0"/>
          </a:p>
          <a:p>
            <a:endParaRPr lang="en-GB" dirty="0"/>
          </a:p>
        </p:txBody>
      </p:sp>
      <p:sp>
        <p:nvSpPr>
          <p:cNvPr id="6" name="Datumsplatzhalter 5">
            <a:extLst>
              <a:ext uri="{FF2B5EF4-FFF2-40B4-BE49-F238E27FC236}">
                <a16:creationId xmlns:a16="http://schemas.microsoft.com/office/drawing/2014/main" id="{87B69134-4FFF-49A3-8129-98C0BBD338FB}"/>
              </a:ext>
            </a:extLst>
          </p:cNvPr>
          <p:cNvSpPr>
            <a:spLocks noGrp="1"/>
          </p:cNvSpPr>
          <p:nvPr>
            <p:ph type="dt" sz="half" idx="10"/>
          </p:nvPr>
        </p:nvSpPr>
        <p:spPr/>
        <p:txBody>
          <a:bodyPr/>
          <a:lstStyle/>
          <a:p>
            <a:fld id="{C516D1A4-AB3A-482C-84D3-C1ECBAC18DE8}" type="datetime1">
              <a:rPr lang="de-DE" smtClean="0"/>
              <a:t>27.01.2020</a:t>
            </a:fld>
            <a:endParaRPr lang="en-GB" dirty="0"/>
          </a:p>
        </p:txBody>
      </p:sp>
      <p:sp>
        <p:nvSpPr>
          <p:cNvPr id="2" name="Titel 1">
            <a:extLst>
              <a:ext uri="{FF2B5EF4-FFF2-40B4-BE49-F238E27FC236}">
                <a16:creationId xmlns:a16="http://schemas.microsoft.com/office/drawing/2014/main" id="{9FB4D5B7-3FDD-40F0-BEB4-D372E4108740}"/>
              </a:ext>
            </a:extLst>
          </p:cNvPr>
          <p:cNvSpPr>
            <a:spLocks noGrp="1"/>
          </p:cNvSpPr>
          <p:nvPr>
            <p:ph type="title"/>
          </p:nvPr>
        </p:nvSpPr>
        <p:spPr/>
        <p:txBody>
          <a:bodyPr>
            <a:normAutofit/>
          </a:bodyPr>
          <a:lstStyle/>
          <a:p>
            <a:r>
              <a:rPr lang="en-GB" sz="3600" dirty="0"/>
              <a:t>IMPLEMENTATION OF THE E2DRIVER METHODOLOGY</a:t>
            </a:r>
          </a:p>
        </p:txBody>
      </p:sp>
      <p:sp>
        <p:nvSpPr>
          <p:cNvPr id="4" name="Inhaltsplatzhalter 3">
            <a:extLst>
              <a:ext uri="{FF2B5EF4-FFF2-40B4-BE49-F238E27FC236}">
                <a16:creationId xmlns:a16="http://schemas.microsoft.com/office/drawing/2014/main" id="{9923C5FC-EFB6-4955-9DE3-BEB1B121B31B}"/>
              </a:ext>
            </a:extLst>
          </p:cNvPr>
          <p:cNvSpPr>
            <a:spLocks noGrp="1"/>
          </p:cNvSpPr>
          <p:nvPr>
            <p:ph sz="half" idx="13"/>
          </p:nvPr>
        </p:nvSpPr>
        <p:spPr>
          <a:xfrm>
            <a:off x="6220991" y="1269000"/>
            <a:ext cx="5089632" cy="5087350"/>
          </a:xfrm>
          <a:solidFill>
            <a:srgbClr val="C8E1A4"/>
          </a:solidFill>
        </p:spPr>
        <p:txBody>
          <a:bodyPr wrap="square">
            <a:noAutofit/>
          </a:bodyPr>
          <a:lstStyle/>
          <a:p>
            <a:r>
              <a:rPr lang="en-GB" sz="2400" b="1" dirty="0"/>
              <a:t>Adaptive Learning Environment</a:t>
            </a:r>
            <a:r>
              <a:rPr lang="en-GB" sz="2400" dirty="0"/>
              <a:t> Learning material adapted to companies’ and employees’ individual needs</a:t>
            </a:r>
          </a:p>
          <a:p>
            <a:r>
              <a:rPr lang="en-GB" sz="2400" b="1" dirty="0"/>
              <a:t>Ontological Flip Teaching </a:t>
            </a:r>
            <a:br>
              <a:rPr lang="en-GB" sz="2400" b="1" dirty="0"/>
            </a:br>
            <a:r>
              <a:rPr lang="en-GB" sz="2400" dirty="0"/>
              <a:t>Own knowledge generated by employees and shared with peers to make new improvements</a:t>
            </a:r>
          </a:p>
          <a:p>
            <a:r>
              <a:rPr lang="en-GB" sz="2400" dirty="0"/>
              <a:t>Implementation of 65 energy efficiency measures </a:t>
            </a:r>
          </a:p>
          <a:p>
            <a:r>
              <a:rPr lang="en-GB" sz="2400" b="1" dirty="0"/>
              <a:t>Virtual reality</a:t>
            </a:r>
            <a:br>
              <a:rPr lang="en-GB" sz="2400" b="1" dirty="0"/>
            </a:br>
            <a:r>
              <a:rPr lang="en-GB" sz="2400" dirty="0"/>
              <a:t>Contexts of e</a:t>
            </a:r>
            <a:r>
              <a:rPr lang="en-US" sz="2400" dirty="0" err="1"/>
              <a:t>nergy</a:t>
            </a:r>
            <a:r>
              <a:rPr lang="en-US" sz="2400" dirty="0"/>
              <a:t> audits and energy efficiency in firms learned in a realistic way</a:t>
            </a:r>
            <a:endParaRPr lang="en-GB" sz="2400" b="1" dirty="0"/>
          </a:p>
        </p:txBody>
      </p:sp>
      <p:sp>
        <p:nvSpPr>
          <p:cNvPr id="5" name="Fußzeilenplatzhalter 4">
            <a:extLst>
              <a:ext uri="{FF2B5EF4-FFF2-40B4-BE49-F238E27FC236}">
                <a16:creationId xmlns:a16="http://schemas.microsoft.com/office/drawing/2014/main" id="{B32A95BD-C078-473D-8A26-7ADE95E220E1}"/>
              </a:ext>
            </a:extLst>
          </p:cNvPr>
          <p:cNvSpPr>
            <a:spLocks noGrp="1"/>
          </p:cNvSpPr>
          <p:nvPr>
            <p:ph type="ftr" sz="quarter" idx="11"/>
          </p:nvPr>
        </p:nvSpPr>
        <p:spPr/>
        <p:txBody>
          <a:bodyPr/>
          <a:lstStyle/>
          <a:p>
            <a:endParaRPr lang="en-GB" dirty="0"/>
          </a:p>
        </p:txBody>
      </p:sp>
      <p:sp>
        <p:nvSpPr>
          <p:cNvPr id="7" name="Foliennummernplatzhalter 6">
            <a:extLst>
              <a:ext uri="{FF2B5EF4-FFF2-40B4-BE49-F238E27FC236}">
                <a16:creationId xmlns:a16="http://schemas.microsoft.com/office/drawing/2014/main" id="{1F787143-770F-4B23-A822-3E3D48B728A3}"/>
              </a:ext>
            </a:extLst>
          </p:cNvPr>
          <p:cNvSpPr>
            <a:spLocks noGrp="1"/>
          </p:cNvSpPr>
          <p:nvPr>
            <p:ph type="sldNum" sz="quarter" idx="12"/>
          </p:nvPr>
        </p:nvSpPr>
        <p:spPr/>
        <p:txBody>
          <a:bodyPr/>
          <a:lstStyle/>
          <a:p>
            <a:fld id="{A759D467-6D9C-498C-9629-3DB8318A74EF}" type="slidenum">
              <a:rPr lang="en-GB" smtClean="0"/>
              <a:t>12</a:t>
            </a:fld>
            <a:endParaRPr lang="en-GB" dirty="0"/>
          </a:p>
        </p:txBody>
      </p:sp>
    </p:spTree>
    <p:extLst>
      <p:ext uri="{BB962C8B-B14F-4D97-AF65-F5344CB8AC3E}">
        <p14:creationId xmlns:p14="http://schemas.microsoft.com/office/powerpoint/2010/main" val="101767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ED8710-BA07-4E2C-B2F9-8CDB888D088F}"/>
              </a:ext>
            </a:extLst>
          </p:cNvPr>
          <p:cNvSpPr>
            <a:spLocks noGrp="1"/>
          </p:cNvSpPr>
          <p:nvPr>
            <p:ph idx="1"/>
          </p:nvPr>
        </p:nvSpPr>
        <p:spPr/>
        <p:txBody>
          <a:bodyPr>
            <a:normAutofit/>
          </a:bodyPr>
          <a:lstStyle/>
          <a:p>
            <a:pPr lvl="0"/>
            <a:endParaRPr lang="en-GB" dirty="0"/>
          </a:p>
          <a:p>
            <a:r>
              <a:rPr lang="en-GB" sz="2600" dirty="0"/>
              <a:t>Steps and issues of energy audits and energy efficiency</a:t>
            </a:r>
          </a:p>
          <a:p>
            <a:r>
              <a:rPr lang="en-GB" sz="2600" dirty="0"/>
              <a:t>Energy saving measures and concepts</a:t>
            </a:r>
          </a:p>
          <a:p>
            <a:r>
              <a:rPr lang="en-GB" sz="2600" dirty="0"/>
              <a:t>Industrial processes</a:t>
            </a:r>
          </a:p>
          <a:p>
            <a:r>
              <a:rPr lang="en-GB" sz="2600" dirty="0"/>
              <a:t>Organisational topics</a:t>
            </a:r>
          </a:p>
          <a:p>
            <a:endParaRPr lang="en-GB" dirty="0">
              <a:solidFill>
                <a:srgbClr val="FF0000"/>
              </a:solidFill>
            </a:endParaRPr>
          </a:p>
          <a:p>
            <a:endParaRPr lang="en-GB" dirty="0"/>
          </a:p>
        </p:txBody>
      </p:sp>
      <p:sp>
        <p:nvSpPr>
          <p:cNvPr id="2" name="Titel 1">
            <a:extLst>
              <a:ext uri="{FF2B5EF4-FFF2-40B4-BE49-F238E27FC236}">
                <a16:creationId xmlns:a16="http://schemas.microsoft.com/office/drawing/2014/main" id="{519E6B61-7C9F-402C-98DC-992F8A4F57C2}"/>
              </a:ext>
            </a:extLst>
          </p:cNvPr>
          <p:cNvSpPr>
            <a:spLocks noGrp="1"/>
          </p:cNvSpPr>
          <p:nvPr>
            <p:ph type="title"/>
          </p:nvPr>
        </p:nvSpPr>
        <p:spPr/>
        <p:txBody>
          <a:bodyPr>
            <a:normAutofit/>
          </a:bodyPr>
          <a:lstStyle/>
          <a:p>
            <a:r>
              <a:rPr lang="en-GB" sz="3600" dirty="0"/>
              <a:t>LEARNING TOPICS FOR E2DRIVER COMPANIES</a:t>
            </a:r>
          </a:p>
        </p:txBody>
      </p:sp>
      <p:sp>
        <p:nvSpPr>
          <p:cNvPr id="5" name="Datumsplatzhalter 4">
            <a:extLst>
              <a:ext uri="{FF2B5EF4-FFF2-40B4-BE49-F238E27FC236}">
                <a16:creationId xmlns:a16="http://schemas.microsoft.com/office/drawing/2014/main" id="{14EA0194-A16E-4A44-9B5E-086210C7F80B}"/>
              </a:ext>
            </a:extLst>
          </p:cNvPr>
          <p:cNvSpPr>
            <a:spLocks noGrp="1"/>
          </p:cNvSpPr>
          <p:nvPr>
            <p:ph type="dt" sz="half" idx="10"/>
          </p:nvPr>
        </p:nvSpPr>
        <p:spPr/>
        <p:txBody>
          <a:bodyPr/>
          <a:lstStyle/>
          <a:p>
            <a:fld id="{42D228F3-E8A3-45FA-A562-951838A95823}" type="datetime1">
              <a:rPr lang="de-DE" smtClean="0"/>
              <a:t>27.01.2020</a:t>
            </a:fld>
            <a:endParaRPr lang="en-GB" dirty="0"/>
          </a:p>
        </p:txBody>
      </p:sp>
      <p:sp>
        <p:nvSpPr>
          <p:cNvPr id="4" name="Fußzeilenplatzhalter 3">
            <a:extLst>
              <a:ext uri="{FF2B5EF4-FFF2-40B4-BE49-F238E27FC236}">
                <a16:creationId xmlns:a16="http://schemas.microsoft.com/office/drawing/2014/main" id="{70329740-FEA0-4EE5-914A-2E72DF038132}"/>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8F5D650D-4E33-4FFD-B5D5-0264DDAFFA7B}"/>
              </a:ext>
            </a:extLst>
          </p:cNvPr>
          <p:cNvSpPr>
            <a:spLocks noGrp="1"/>
          </p:cNvSpPr>
          <p:nvPr>
            <p:ph type="sldNum" sz="quarter" idx="12"/>
          </p:nvPr>
        </p:nvSpPr>
        <p:spPr/>
        <p:txBody>
          <a:bodyPr/>
          <a:lstStyle/>
          <a:p>
            <a:fld id="{A759D467-6D9C-498C-9629-3DB8318A74EF}" type="slidenum">
              <a:rPr lang="en-GB" smtClean="0"/>
              <a:t>13</a:t>
            </a:fld>
            <a:endParaRPr lang="en-GB" dirty="0"/>
          </a:p>
        </p:txBody>
      </p:sp>
    </p:spTree>
    <p:extLst>
      <p:ext uri="{BB962C8B-B14F-4D97-AF65-F5344CB8AC3E}">
        <p14:creationId xmlns:p14="http://schemas.microsoft.com/office/powerpoint/2010/main" val="404580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ED8710-BA07-4E2C-B2F9-8CDB888D088F}"/>
              </a:ext>
            </a:extLst>
          </p:cNvPr>
          <p:cNvSpPr>
            <a:spLocks noGrp="1"/>
          </p:cNvSpPr>
          <p:nvPr>
            <p:ph idx="1"/>
          </p:nvPr>
        </p:nvSpPr>
        <p:spPr/>
        <p:txBody>
          <a:bodyPr>
            <a:normAutofit/>
          </a:bodyPr>
          <a:lstStyle/>
          <a:p>
            <a:pPr marL="0" indent="0">
              <a:buNone/>
            </a:pPr>
            <a:r>
              <a:rPr lang="en-GB" sz="2600" dirty="0"/>
              <a:t>Training courses in accordance with companies (up to 25 hours)	</a:t>
            </a:r>
          </a:p>
          <a:p>
            <a:pPr marL="0" indent="0">
              <a:buNone/>
            </a:pPr>
            <a:endParaRPr lang="en-GB" dirty="0"/>
          </a:p>
          <a:p>
            <a:pPr lvl="1"/>
            <a:r>
              <a:rPr lang="en-AU" dirty="0"/>
              <a:t>Introductory session and lesson with face-to-face meeting and interview in each company</a:t>
            </a:r>
          </a:p>
          <a:p>
            <a:pPr lvl="1"/>
            <a:r>
              <a:rPr lang="en-AU" dirty="0"/>
              <a:t>Specific training with about 5 online lessons, theoretical exam and final face-to-face practical lesson in company</a:t>
            </a:r>
          </a:p>
          <a:p>
            <a:pPr lvl="1"/>
            <a:r>
              <a:rPr lang="de-DE" dirty="0"/>
              <a:t>Interactive </a:t>
            </a:r>
            <a:r>
              <a:rPr lang="en-AU" dirty="0"/>
              <a:t>workshops including e.g. energy and financial tools</a:t>
            </a:r>
            <a:r>
              <a:rPr lang="de-DE" dirty="0"/>
              <a:t>, </a:t>
            </a:r>
            <a:r>
              <a:rPr lang="en-GB" dirty="0"/>
              <a:t>virtual reality modules</a:t>
            </a:r>
          </a:p>
        </p:txBody>
      </p:sp>
      <p:sp>
        <p:nvSpPr>
          <p:cNvPr id="2" name="Titel 1">
            <a:extLst>
              <a:ext uri="{FF2B5EF4-FFF2-40B4-BE49-F238E27FC236}">
                <a16:creationId xmlns:a16="http://schemas.microsoft.com/office/drawing/2014/main" id="{519E6B61-7C9F-402C-98DC-992F8A4F57C2}"/>
              </a:ext>
            </a:extLst>
          </p:cNvPr>
          <p:cNvSpPr>
            <a:spLocks noGrp="1"/>
          </p:cNvSpPr>
          <p:nvPr>
            <p:ph type="title"/>
          </p:nvPr>
        </p:nvSpPr>
        <p:spPr/>
        <p:txBody>
          <a:bodyPr>
            <a:normAutofit/>
          </a:bodyPr>
          <a:lstStyle/>
          <a:p>
            <a:r>
              <a:rPr lang="en-GB" sz="3600" dirty="0"/>
              <a:t>LEARNING PROCEDURE FOR E2DRIVER COMPANIES</a:t>
            </a:r>
          </a:p>
        </p:txBody>
      </p:sp>
      <p:sp>
        <p:nvSpPr>
          <p:cNvPr id="5" name="Datumsplatzhalter 4">
            <a:extLst>
              <a:ext uri="{FF2B5EF4-FFF2-40B4-BE49-F238E27FC236}">
                <a16:creationId xmlns:a16="http://schemas.microsoft.com/office/drawing/2014/main" id="{C1E6D3EA-9ED4-4278-ACFA-88BF3C832CFB}"/>
              </a:ext>
            </a:extLst>
          </p:cNvPr>
          <p:cNvSpPr>
            <a:spLocks noGrp="1"/>
          </p:cNvSpPr>
          <p:nvPr>
            <p:ph type="dt" sz="half" idx="10"/>
          </p:nvPr>
        </p:nvSpPr>
        <p:spPr/>
        <p:txBody>
          <a:bodyPr/>
          <a:lstStyle/>
          <a:p>
            <a:fld id="{4F8E7446-0256-4572-BADB-2B961258B5F2}" type="datetime1">
              <a:rPr lang="de-DE" smtClean="0"/>
              <a:t>27.01.2020</a:t>
            </a:fld>
            <a:endParaRPr lang="en-GB" dirty="0"/>
          </a:p>
        </p:txBody>
      </p:sp>
      <p:sp>
        <p:nvSpPr>
          <p:cNvPr id="4" name="Fußzeilenplatzhalter 3">
            <a:extLst>
              <a:ext uri="{FF2B5EF4-FFF2-40B4-BE49-F238E27FC236}">
                <a16:creationId xmlns:a16="http://schemas.microsoft.com/office/drawing/2014/main" id="{752DE285-FE39-4749-95E1-5330F308EA44}"/>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3C9D541B-9C3C-43AF-B347-1CF796F7868F}"/>
              </a:ext>
            </a:extLst>
          </p:cNvPr>
          <p:cNvSpPr>
            <a:spLocks noGrp="1"/>
          </p:cNvSpPr>
          <p:nvPr>
            <p:ph type="sldNum" sz="quarter" idx="12"/>
          </p:nvPr>
        </p:nvSpPr>
        <p:spPr/>
        <p:txBody>
          <a:bodyPr/>
          <a:lstStyle/>
          <a:p>
            <a:fld id="{BCA91D0F-78EA-4F18-BF4D-679EDB7C6900}" type="slidenum">
              <a:rPr lang="en-GB" smtClean="0"/>
              <a:t>14</a:t>
            </a:fld>
            <a:endParaRPr lang="en-GB" dirty="0"/>
          </a:p>
        </p:txBody>
      </p:sp>
    </p:spTree>
    <p:extLst>
      <p:ext uri="{BB962C8B-B14F-4D97-AF65-F5344CB8AC3E}">
        <p14:creationId xmlns:p14="http://schemas.microsoft.com/office/powerpoint/2010/main" val="68194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98A3EE1A-DFD8-44DB-883E-8B5E94F72BB9}"/>
              </a:ext>
            </a:extLst>
          </p:cNvPr>
          <p:cNvSpPr>
            <a:spLocks noGrp="1"/>
          </p:cNvSpPr>
          <p:nvPr>
            <p:ph type="subTitle" idx="1"/>
          </p:nvPr>
        </p:nvSpPr>
        <p:spPr/>
        <p:txBody>
          <a:bodyPr/>
          <a:lstStyle/>
          <a:p>
            <a:endParaRPr lang="en-GB" dirty="0"/>
          </a:p>
        </p:txBody>
      </p:sp>
      <p:sp>
        <p:nvSpPr>
          <p:cNvPr id="12" name="Titel 11">
            <a:extLst>
              <a:ext uri="{FF2B5EF4-FFF2-40B4-BE49-F238E27FC236}">
                <a16:creationId xmlns:a16="http://schemas.microsoft.com/office/drawing/2014/main" id="{0468C577-3C7E-457A-91B7-741552FB454F}"/>
              </a:ext>
            </a:extLst>
          </p:cNvPr>
          <p:cNvSpPr>
            <a:spLocks noGrp="1"/>
          </p:cNvSpPr>
          <p:nvPr>
            <p:ph type="ctrTitle"/>
          </p:nvPr>
        </p:nvSpPr>
        <p:spPr/>
        <p:txBody>
          <a:bodyPr/>
          <a:lstStyle/>
          <a:p>
            <a:endParaRPr lang="en-GB" dirty="0"/>
          </a:p>
        </p:txBody>
      </p:sp>
      <p:pic>
        <p:nvPicPr>
          <p:cNvPr id="13" name="Grafik 12">
            <a:extLst>
              <a:ext uri="{FF2B5EF4-FFF2-40B4-BE49-F238E27FC236}">
                <a16:creationId xmlns:a16="http://schemas.microsoft.com/office/drawing/2014/main" id="{24D0098F-0E8D-4690-914C-F660846427BE}"/>
              </a:ext>
            </a:extLst>
          </p:cNvPr>
          <p:cNvPicPr>
            <a:picLocks noChangeAspect="1"/>
          </p:cNvPicPr>
          <p:nvPr/>
        </p:nvPicPr>
        <p:blipFill rotWithShape="1">
          <a:blip r:embed="rId2">
            <a:extLst>
              <a:ext uri="{28A0092B-C50C-407E-A947-70E740481C1C}">
                <a14:useLocalDpi xmlns:a14="http://schemas.microsoft.com/office/drawing/2010/main" val="0"/>
              </a:ext>
            </a:extLst>
          </a:blip>
          <a:srcRect l="13585" r="10522"/>
          <a:stretch/>
        </p:blipFill>
        <p:spPr>
          <a:xfrm>
            <a:off x="-1" y="2340000"/>
            <a:ext cx="12192001" cy="4518000"/>
          </a:xfrm>
          <a:prstGeom prst="rect">
            <a:avLst/>
          </a:prstGeom>
        </p:spPr>
      </p:pic>
      <p:sp>
        <p:nvSpPr>
          <p:cNvPr id="14" name="Rechteck 13">
            <a:extLst>
              <a:ext uri="{FF2B5EF4-FFF2-40B4-BE49-F238E27FC236}">
                <a16:creationId xmlns:a16="http://schemas.microsoft.com/office/drawing/2014/main" id="{4B1A70BE-A143-4BA6-B55D-27B6855A1538}"/>
              </a:ext>
            </a:extLst>
          </p:cNvPr>
          <p:cNvSpPr/>
          <p:nvPr/>
        </p:nvSpPr>
        <p:spPr>
          <a:xfrm>
            <a:off x="0" y="0"/>
            <a:ext cx="12192000" cy="2340000"/>
          </a:xfrm>
          <a:prstGeom prst="rect">
            <a:avLst/>
          </a:prstGeom>
          <a:solidFill>
            <a:srgbClr val="30B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itel 1">
            <a:extLst>
              <a:ext uri="{FF2B5EF4-FFF2-40B4-BE49-F238E27FC236}">
                <a16:creationId xmlns:a16="http://schemas.microsoft.com/office/drawing/2014/main" id="{8B477024-1684-4136-B162-EC1F0470C5E5}"/>
              </a:ext>
            </a:extLst>
          </p:cNvPr>
          <p:cNvSpPr txBox="1">
            <a:spLocks/>
          </p:cNvSpPr>
          <p:nvPr/>
        </p:nvSpPr>
        <p:spPr>
          <a:xfrm>
            <a:off x="2880000" y="693726"/>
            <a:ext cx="8640000" cy="1080000"/>
          </a:xfrm>
          <a:prstGeom prst="rect">
            <a:avLst/>
          </a:prstGeom>
        </p:spPr>
        <p:txBody>
          <a:bodyPr vert="horz" lIns="91440" tIns="45720" rIns="91440" bIns="45720" rtlCol="0"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6000" kern="1200">
                <a:solidFill>
                  <a:schemeClr val="bg1"/>
                </a:solidFill>
                <a:latin typeface="+mj-lt"/>
                <a:ea typeface="+mj-ea"/>
                <a:cs typeface="+mj-cs"/>
              </a:defRPr>
            </a:lvl1pPr>
          </a:lstStyle>
          <a:p>
            <a:r>
              <a:rPr lang="de-DE" dirty="0"/>
              <a:t>ACTORS OF E2DRIVER</a:t>
            </a:r>
            <a:endParaRPr lang="en-GB" dirty="0"/>
          </a:p>
        </p:txBody>
      </p:sp>
      <p:sp>
        <p:nvSpPr>
          <p:cNvPr id="16" name="Rechteck 15">
            <a:extLst>
              <a:ext uri="{FF2B5EF4-FFF2-40B4-BE49-F238E27FC236}">
                <a16:creationId xmlns:a16="http://schemas.microsoft.com/office/drawing/2014/main" id="{BFAA0427-4643-4689-8BD2-407D925423B8}"/>
              </a:ext>
            </a:extLst>
          </p:cNvPr>
          <p:cNvSpPr/>
          <p:nvPr/>
        </p:nvSpPr>
        <p:spPr>
          <a:xfrm>
            <a:off x="0" y="955040"/>
            <a:ext cx="1364925" cy="3180080"/>
          </a:xfrm>
          <a:prstGeom prst="rect">
            <a:avLst/>
          </a:prstGeom>
          <a:solidFill>
            <a:srgbClr val="30B6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7" name="Grafik 16">
            <a:extLst>
              <a:ext uri="{FF2B5EF4-FFF2-40B4-BE49-F238E27FC236}">
                <a16:creationId xmlns:a16="http://schemas.microsoft.com/office/drawing/2014/main" id="{9038B467-A1D5-418A-B30C-A3583F84A4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81757" cy="6858000"/>
          </a:xfrm>
          <a:prstGeom prst="rect">
            <a:avLst/>
          </a:prstGeom>
        </p:spPr>
      </p:pic>
    </p:spTree>
    <p:extLst>
      <p:ext uri="{BB962C8B-B14F-4D97-AF65-F5344CB8AC3E}">
        <p14:creationId xmlns:p14="http://schemas.microsoft.com/office/powerpoint/2010/main" val="46914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6868AA-C422-4BCA-8F3F-0F222FDED8DD}"/>
              </a:ext>
            </a:extLst>
          </p:cNvPr>
          <p:cNvSpPr>
            <a:spLocks noGrp="1"/>
          </p:cNvSpPr>
          <p:nvPr>
            <p:ph sz="half" idx="1"/>
          </p:nvPr>
        </p:nvSpPr>
        <p:spPr>
          <a:xfrm>
            <a:off x="394284" y="1685563"/>
            <a:ext cx="5089633" cy="4320000"/>
          </a:xfrm>
        </p:spPr>
        <p:txBody>
          <a:bodyPr>
            <a:normAutofit/>
          </a:bodyPr>
          <a:lstStyle/>
          <a:p>
            <a:r>
              <a:rPr lang="en-GB" sz="2600" dirty="0"/>
              <a:t>12 pilot companies will engage in the learning programme</a:t>
            </a:r>
          </a:p>
          <a:p>
            <a:pPr lvl="1"/>
            <a:r>
              <a:rPr lang="en-GB" dirty="0"/>
              <a:t>Continuous application of self-assessment energy tools and sharing of skills with peers</a:t>
            </a:r>
          </a:p>
          <a:p>
            <a:endParaRPr lang="en-GB" dirty="0"/>
          </a:p>
          <a:p>
            <a:r>
              <a:rPr lang="en-GB" sz="2600" dirty="0"/>
              <a:t>28 replication companies will apply fine-tuned training methodology</a:t>
            </a:r>
          </a:p>
          <a:p>
            <a:pPr lvl="1"/>
            <a:r>
              <a:rPr lang="en-GB" dirty="0"/>
              <a:t>Evaluation of results on the E2DRIVER platform</a:t>
            </a:r>
          </a:p>
          <a:p>
            <a:endParaRPr lang="en-GB" dirty="0"/>
          </a:p>
          <a:p>
            <a:endParaRPr lang="en-GB" dirty="0"/>
          </a:p>
        </p:txBody>
      </p:sp>
      <p:sp>
        <p:nvSpPr>
          <p:cNvPr id="7" name="Datumsplatzhalter 6">
            <a:extLst>
              <a:ext uri="{FF2B5EF4-FFF2-40B4-BE49-F238E27FC236}">
                <a16:creationId xmlns:a16="http://schemas.microsoft.com/office/drawing/2014/main" id="{9C9603DA-570C-4D8C-800D-36626B926142}"/>
              </a:ext>
            </a:extLst>
          </p:cNvPr>
          <p:cNvSpPr>
            <a:spLocks noGrp="1"/>
          </p:cNvSpPr>
          <p:nvPr>
            <p:ph type="dt" sz="half" idx="10"/>
          </p:nvPr>
        </p:nvSpPr>
        <p:spPr/>
        <p:txBody>
          <a:bodyPr/>
          <a:lstStyle/>
          <a:p>
            <a:fld id="{0ECAB6D9-C839-4E2B-A1DC-20E5B7D04DB6}" type="datetime1">
              <a:rPr lang="de-DE" smtClean="0"/>
              <a:t>27.01.2020</a:t>
            </a:fld>
            <a:endParaRPr lang="en-GB" dirty="0"/>
          </a:p>
        </p:txBody>
      </p:sp>
      <p:sp>
        <p:nvSpPr>
          <p:cNvPr id="2" name="Titel 1">
            <a:extLst>
              <a:ext uri="{FF2B5EF4-FFF2-40B4-BE49-F238E27FC236}">
                <a16:creationId xmlns:a16="http://schemas.microsoft.com/office/drawing/2014/main" id="{C5381293-5527-4988-8F57-3194FDECD879}"/>
              </a:ext>
            </a:extLst>
          </p:cNvPr>
          <p:cNvSpPr>
            <a:spLocks noGrp="1"/>
          </p:cNvSpPr>
          <p:nvPr>
            <p:ph type="title"/>
          </p:nvPr>
        </p:nvSpPr>
        <p:spPr/>
        <p:txBody>
          <a:bodyPr/>
          <a:lstStyle/>
          <a:p>
            <a:r>
              <a:rPr lang="en-GB" dirty="0"/>
              <a:t>ACTORS OF E2DRIVER</a:t>
            </a:r>
          </a:p>
        </p:txBody>
      </p:sp>
      <p:sp>
        <p:nvSpPr>
          <p:cNvPr id="4" name="Fußzeilenplatzhalter 3">
            <a:extLst>
              <a:ext uri="{FF2B5EF4-FFF2-40B4-BE49-F238E27FC236}">
                <a16:creationId xmlns:a16="http://schemas.microsoft.com/office/drawing/2014/main" id="{5BF59FF5-CDEB-4096-A32F-307C22A24390}"/>
              </a:ext>
            </a:extLst>
          </p:cNvPr>
          <p:cNvSpPr>
            <a:spLocks noGrp="1"/>
          </p:cNvSpPr>
          <p:nvPr>
            <p:ph type="ftr" sz="quarter" idx="11"/>
          </p:nvPr>
        </p:nvSpPr>
        <p:spPr/>
        <p:txBody>
          <a:bodyPr/>
          <a:lstStyle/>
          <a:p>
            <a:endParaRPr lang="en-GB" dirty="0"/>
          </a:p>
        </p:txBody>
      </p:sp>
      <p:sp>
        <p:nvSpPr>
          <p:cNvPr id="9" name="Foliennummernplatzhalter 8">
            <a:extLst>
              <a:ext uri="{FF2B5EF4-FFF2-40B4-BE49-F238E27FC236}">
                <a16:creationId xmlns:a16="http://schemas.microsoft.com/office/drawing/2014/main" id="{50180A40-B433-439F-9845-87B094F767F8}"/>
              </a:ext>
            </a:extLst>
          </p:cNvPr>
          <p:cNvSpPr>
            <a:spLocks noGrp="1"/>
          </p:cNvSpPr>
          <p:nvPr>
            <p:ph type="sldNum" sz="quarter" idx="12"/>
          </p:nvPr>
        </p:nvSpPr>
        <p:spPr/>
        <p:txBody>
          <a:bodyPr/>
          <a:lstStyle/>
          <a:p>
            <a:fld id="{BCA91D0F-78EA-4F18-BF4D-679EDB7C6900}" type="slidenum">
              <a:rPr lang="en-GB" smtClean="0"/>
              <a:t>16</a:t>
            </a:fld>
            <a:endParaRPr lang="en-GB" dirty="0"/>
          </a:p>
        </p:txBody>
      </p:sp>
      <p:sp>
        <p:nvSpPr>
          <p:cNvPr id="6" name="Inhaltsplatzhalter 2">
            <a:extLst>
              <a:ext uri="{FF2B5EF4-FFF2-40B4-BE49-F238E27FC236}">
                <a16:creationId xmlns:a16="http://schemas.microsoft.com/office/drawing/2014/main" id="{C8501F06-471F-420F-9E81-B7D7CE4E6B0B}"/>
              </a:ext>
            </a:extLst>
          </p:cNvPr>
          <p:cNvSpPr txBox="1">
            <a:spLocks/>
          </p:cNvSpPr>
          <p:nvPr/>
        </p:nvSpPr>
        <p:spPr>
          <a:xfrm>
            <a:off x="6244471" y="4043502"/>
            <a:ext cx="4785923" cy="2582245"/>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GB" sz="2000" dirty="0"/>
              <a:t>Dissemination of results through the E2DRIVER platform to financial firms, energy experts, auto companies, etc.</a:t>
            </a:r>
            <a:endParaRPr lang="en-GB" dirty="0"/>
          </a:p>
          <a:p>
            <a:pPr>
              <a:buClr>
                <a:schemeClr val="accent3"/>
              </a:buClr>
            </a:pPr>
            <a:r>
              <a:rPr lang="en-GB" sz="2000" dirty="0"/>
              <a:t>Hub for new ideas</a:t>
            </a:r>
          </a:p>
          <a:p>
            <a:pPr lvl="1">
              <a:buClr>
                <a:schemeClr val="accent3"/>
              </a:buClr>
            </a:pPr>
            <a:r>
              <a:rPr lang="en-GB" sz="1800" dirty="0"/>
              <a:t>Information on replication of successful interventions in interested companies</a:t>
            </a:r>
          </a:p>
          <a:p>
            <a:pPr lvl="1">
              <a:buClr>
                <a:schemeClr val="accent3"/>
              </a:buClr>
            </a:pPr>
            <a:r>
              <a:rPr lang="en-GB" sz="1800" dirty="0"/>
              <a:t>Continuous improvements of the method</a:t>
            </a:r>
            <a:endParaRPr lang="de-DE" sz="1800" dirty="0"/>
          </a:p>
          <a:p>
            <a:endParaRPr lang="de-DE" sz="1800" dirty="0"/>
          </a:p>
        </p:txBody>
      </p:sp>
      <p:cxnSp>
        <p:nvCxnSpPr>
          <p:cNvPr id="8" name="Gerader Verbinder 7">
            <a:extLst>
              <a:ext uri="{FF2B5EF4-FFF2-40B4-BE49-F238E27FC236}">
                <a16:creationId xmlns:a16="http://schemas.microsoft.com/office/drawing/2014/main" id="{4BEEA455-EF25-4BB6-BB1E-48B97CA52221}"/>
              </a:ext>
            </a:extLst>
          </p:cNvPr>
          <p:cNvCxnSpPr>
            <a:cxnSpLocks/>
          </p:cNvCxnSpPr>
          <p:nvPr/>
        </p:nvCxnSpPr>
        <p:spPr>
          <a:xfrm>
            <a:off x="5612874" y="1392238"/>
            <a:ext cx="0" cy="4964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CDD27BCC-0BC2-43D3-A318-FF90C941F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145" y="1095963"/>
            <a:ext cx="4346446" cy="2924993"/>
          </a:xfrm>
          <a:prstGeom prst="rect">
            <a:avLst/>
          </a:prstGeom>
        </p:spPr>
      </p:pic>
    </p:spTree>
    <p:extLst>
      <p:ext uri="{BB962C8B-B14F-4D97-AF65-F5344CB8AC3E}">
        <p14:creationId xmlns:p14="http://schemas.microsoft.com/office/powerpoint/2010/main" val="264468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5778CD3-02CA-4D57-B113-9DD47D32E67C}"/>
              </a:ext>
            </a:extLst>
          </p:cNvPr>
          <p:cNvSpPr>
            <a:spLocks noGrp="1"/>
          </p:cNvSpPr>
          <p:nvPr>
            <p:ph type="title"/>
          </p:nvPr>
        </p:nvSpPr>
        <p:spPr/>
        <p:txBody>
          <a:bodyPr/>
          <a:lstStyle/>
          <a:p>
            <a:endParaRPr lang="en-GB" dirty="0"/>
          </a:p>
        </p:txBody>
      </p:sp>
      <p:sp>
        <p:nvSpPr>
          <p:cNvPr id="3" name="Textfeld 2">
            <a:extLst>
              <a:ext uri="{FF2B5EF4-FFF2-40B4-BE49-F238E27FC236}">
                <a16:creationId xmlns:a16="http://schemas.microsoft.com/office/drawing/2014/main" id="{0F0CDEBB-61BD-496B-95FC-37F2A30CEF04}"/>
              </a:ext>
            </a:extLst>
          </p:cNvPr>
          <p:cNvSpPr txBox="1"/>
          <p:nvPr/>
        </p:nvSpPr>
        <p:spPr>
          <a:xfrm>
            <a:off x="4597288" y="5136850"/>
            <a:ext cx="2430112" cy="430887"/>
          </a:xfrm>
          <a:prstGeom prst="rect">
            <a:avLst/>
          </a:prstGeom>
          <a:noFill/>
        </p:spPr>
        <p:txBody>
          <a:bodyPr wrap="square" rtlCol="0">
            <a:spAutoFit/>
          </a:bodyPr>
          <a:lstStyle/>
          <a:p>
            <a:r>
              <a:rPr lang="en-GB" sz="2200" dirty="0">
                <a:hlinkClick r:id="rId2"/>
              </a:rPr>
              <a:t>@E2DRIVERProject</a:t>
            </a:r>
            <a:endParaRPr lang="en-GB" sz="2200" dirty="0"/>
          </a:p>
        </p:txBody>
      </p:sp>
      <p:sp>
        <p:nvSpPr>
          <p:cNvPr id="4" name="Textfeld 3">
            <a:extLst>
              <a:ext uri="{FF2B5EF4-FFF2-40B4-BE49-F238E27FC236}">
                <a16:creationId xmlns:a16="http://schemas.microsoft.com/office/drawing/2014/main" id="{78220537-E111-4EF1-B262-7C3A6AB69A32}"/>
              </a:ext>
            </a:extLst>
          </p:cNvPr>
          <p:cNvSpPr txBox="1"/>
          <p:nvPr/>
        </p:nvSpPr>
        <p:spPr>
          <a:xfrm>
            <a:off x="8274283" y="5136850"/>
            <a:ext cx="2225033" cy="430887"/>
          </a:xfrm>
          <a:prstGeom prst="rect">
            <a:avLst/>
          </a:prstGeom>
          <a:noFill/>
        </p:spPr>
        <p:txBody>
          <a:bodyPr wrap="square" rtlCol="0">
            <a:spAutoFit/>
          </a:bodyPr>
          <a:lstStyle/>
          <a:p>
            <a:r>
              <a:rPr lang="en-GB" sz="2200" dirty="0">
                <a:hlinkClick r:id="rId3"/>
              </a:rPr>
              <a:t>E2DRIVER Project</a:t>
            </a:r>
            <a:endParaRPr lang="en-GB" sz="2200" dirty="0"/>
          </a:p>
        </p:txBody>
      </p:sp>
    </p:spTree>
    <p:extLst>
      <p:ext uri="{BB962C8B-B14F-4D97-AF65-F5344CB8AC3E}">
        <p14:creationId xmlns:p14="http://schemas.microsoft.com/office/powerpoint/2010/main" val="354971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C159957-B066-4112-8C49-7089E4348745}"/>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127857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19EBE32-6C27-4DEA-A6AB-80B66044D6F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3662" r="47724"/>
          <a:stretch/>
        </p:blipFill>
        <p:spPr>
          <a:xfrm>
            <a:off x="5664082" y="136525"/>
            <a:ext cx="6118890" cy="6639764"/>
          </a:xfrm>
          <a:prstGeom prst="rect">
            <a:avLst/>
          </a:prstGeom>
          <a:effectLst>
            <a:softEdge rad="50800"/>
          </a:effectLst>
        </p:spPr>
      </p:pic>
      <p:sp>
        <p:nvSpPr>
          <p:cNvPr id="3" name="Datumsplatzhalter 2">
            <a:extLst>
              <a:ext uri="{FF2B5EF4-FFF2-40B4-BE49-F238E27FC236}">
                <a16:creationId xmlns:a16="http://schemas.microsoft.com/office/drawing/2014/main" id="{7B94D385-C324-42E4-9E25-A541D3619E39}"/>
              </a:ext>
            </a:extLst>
          </p:cNvPr>
          <p:cNvSpPr>
            <a:spLocks noGrp="1"/>
          </p:cNvSpPr>
          <p:nvPr>
            <p:ph type="dt" sz="half" idx="10"/>
          </p:nvPr>
        </p:nvSpPr>
        <p:spPr/>
        <p:txBody>
          <a:bodyPr/>
          <a:lstStyle/>
          <a:p>
            <a:fld id="{0E668EA3-E71C-463B-8F39-B1FA773A5587}" type="datetime1">
              <a:rPr lang="de-DE" smtClean="0"/>
              <a:t>27.01.2020</a:t>
            </a:fld>
            <a:endParaRPr lang="en-GB" dirty="0"/>
          </a:p>
        </p:txBody>
      </p:sp>
      <p:sp>
        <p:nvSpPr>
          <p:cNvPr id="4" name="Fußzeilenplatzhalter 3">
            <a:extLst>
              <a:ext uri="{FF2B5EF4-FFF2-40B4-BE49-F238E27FC236}">
                <a16:creationId xmlns:a16="http://schemas.microsoft.com/office/drawing/2014/main" id="{D369E975-97AF-42B8-8A04-FA9C63A065C0}"/>
              </a:ext>
            </a:extLst>
          </p:cNvPr>
          <p:cNvSpPr>
            <a:spLocks noGrp="1"/>
          </p:cNvSpPr>
          <p:nvPr>
            <p:ph type="ftr" sz="quarter" idx="11"/>
          </p:nvPr>
        </p:nvSpPr>
        <p:spPr/>
        <p:txBody>
          <a:bodyPr/>
          <a:lstStyle/>
          <a:p>
            <a:endParaRPr lang="en-GB" dirty="0"/>
          </a:p>
        </p:txBody>
      </p:sp>
      <p:sp>
        <p:nvSpPr>
          <p:cNvPr id="5" name="Foliennummernplatzhalter 4">
            <a:extLst>
              <a:ext uri="{FF2B5EF4-FFF2-40B4-BE49-F238E27FC236}">
                <a16:creationId xmlns:a16="http://schemas.microsoft.com/office/drawing/2014/main" id="{1C183F6D-3362-493A-A1F0-616BED115738}"/>
              </a:ext>
            </a:extLst>
          </p:cNvPr>
          <p:cNvSpPr>
            <a:spLocks noGrp="1"/>
          </p:cNvSpPr>
          <p:nvPr>
            <p:ph type="sldNum" sz="quarter" idx="12"/>
          </p:nvPr>
        </p:nvSpPr>
        <p:spPr/>
        <p:txBody>
          <a:bodyPr/>
          <a:lstStyle/>
          <a:p>
            <a:fld id="{A759D467-6D9C-498C-9629-3DB8318A74EF}" type="slidenum">
              <a:rPr lang="en-GB" smtClean="0"/>
              <a:t>2</a:t>
            </a:fld>
            <a:endParaRPr lang="en-GB" dirty="0"/>
          </a:p>
        </p:txBody>
      </p:sp>
      <p:sp>
        <p:nvSpPr>
          <p:cNvPr id="8" name="Ellipse 7">
            <a:extLst>
              <a:ext uri="{FF2B5EF4-FFF2-40B4-BE49-F238E27FC236}">
                <a16:creationId xmlns:a16="http://schemas.microsoft.com/office/drawing/2014/main" id="{A7200879-37A8-433D-99BA-3A83CFD128BF}"/>
              </a:ext>
            </a:extLst>
          </p:cNvPr>
          <p:cNvSpPr/>
          <p:nvPr/>
        </p:nvSpPr>
        <p:spPr>
          <a:xfrm>
            <a:off x="8179220" y="2943250"/>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6</a:t>
            </a:r>
          </a:p>
        </p:txBody>
      </p:sp>
      <p:sp>
        <p:nvSpPr>
          <p:cNvPr id="9" name="Ellipse 8">
            <a:extLst>
              <a:ext uri="{FF2B5EF4-FFF2-40B4-BE49-F238E27FC236}">
                <a16:creationId xmlns:a16="http://schemas.microsoft.com/office/drawing/2014/main" id="{4DE2AAAC-6722-4110-B486-47AD54EC1918}"/>
              </a:ext>
            </a:extLst>
          </p:cNvPr>
          <p:cNvSpPr/>
          <p:nvPr/>
        </p:nvSpPr>
        <p:spPr>
          <a:xfrm>
            <a:off x="8580993" y="3745429"/>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10</a:t>
            </a:r>
          </a:p>
        </p:txBody>
      </p:sp>
      <p:sp>
        <p:nvSpPr>
          <p:cNvPr id="11" name="Ellipse 10">
            <a:extLst>
              <a:ext uri="{FF2B5EF4-FFF2-40B4-BE49-F238E27FC236}">
                <a16:creationId xmlns:a16="http://schemas.microsoft.com/office/drawing/2014/main" id="{A6A7D5FF-0744-4C54-8012-9C85EEC9472B}"/>
              </a:ext>
            </a:extLst>
          </p:cNvPr>
          <p:cNvSpPr/>
          <p:nvPr/>
        </p:nvSpPr>
        <p:spPr>
          <a:xfrm>
            <a:off x="9412731" y="2621766"/>
            <a:ext cx="504000" cy="504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2,8</a:t>
            </a:r>
          </a:p>
        </p:txBody>
      </p:sp>
      <p:sp>
        <p:nvSpPr>
          <p:cNvPr id="12" name="Ellipse 11">
            <a:extLst>
              <a:ext uri="{FF2B5EF4-FFF2-40B4-BE49-F238E27FC236}">
                <a16:creationId xmlns:a16="http://schemas.microsoft.com/office/drawing/2014/main" id="{E0E5E570-1009-4518-B00C-7993AC7B7079}"/>
              </a:ext>
            </a:extLst>
          </p:cNvPr>
          <p:cNvSpPr/>
          <p:nvPr/>
        </p:nvSpPr>
        <p:spPr>
          <a:xfrm>
            <a:off x="9413367" y="3870965"/>
            <a:ext cx="504000" cy="504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3,9</a:t>
            </a:r>
          </a:p>
        </p:txBody>
      </p:sp>
      <p:sp>
        <p:nvSpPr>
          <p:cNvPr id="13" name="Ellipse 12">
            <a:extLst>
              <a:ext uri="{FF2B5EF4-FFF2-40B4-BE49-F238E27FC236}">
                <a16:creationId xmlns:a16="http://schemas.microsoft.com/office/drawing/2014/main" id="{820A3B60-8009-47A3-A767-6AD8D2AEA183}"/>
              </a:ext>
            </a:extLst>
          </p:cNvPr>
          <p:cNvSpPr/>
          <p:nvPr/>
        </p:nvSpPr>
        <p:spPr>
          <a:xfrm>
            <a:off x="9852981" y="3953953"/>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5</a:t>
            </a:r>
          </a:p>
        </p:txBody>
      </p:sp>
      <p:sp>
        <p:nvSpPr>
          <p:cNvPr id="14" name="Ellipse 13">
            <a:extLst>
              <a:ext uri="{FF2B5EF4-FFF2-40B4-BE49-F238E27FC236}">
                <a16:creationId xmlns:a16="http://schemas.microsoft.com/office/drawing/2014/main" id="{B1A93FEF-BD2C-4B0E-9C98-808C71DE32A0}"/>
              </a:ext>
            </a:extLst>
          </p:cNvPr>
          <p:cNvSpPr/>
          <p:nvPr/>
        </p:nvSpPr>
        <p:spPr>
          <a:xfrm>
            <a:off x="7429879" y="4748237"/>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1</a:t>
            </a:r>
          </a:p>
        </p:txBody>
      </p:sp>
      <p:sp>
        <p:nvSpPr>
          <p:cNvPr id="15" name="Ellipse 14">
            <a:extLst>
              <a:ext uri="{FF2B5EF4-FFF2-40B4-BE49-F238E27FC236}">
                <a16:creationId xmlns:a16="http://schemas.microsoft.com/office/drawing/2014/main" id="{B874A846-8BD8-4999-ABB9-D69D55EAD620}"/>
              </a:ext>
            </a:extLst>
          </p:cNvPr>
          <p:cNvSpPr/>
          <p:nvPr/>
        </p:nvSpPr>
        <p:spPr>
          <a:xfrm>
            <a:off x="6947398" y="4928237"/>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7</a:t>
            </a:r>
          </a:p>
        </p:txBody>
      </p:sp>
      <p:sp>
        <p:nvSpPr>
          <p:cNvPr id="16" name="Ellipse 15">
            <a:extLst>
              <a:ext uri="{FF2B5EF4-FFF2-40B4-BE49-F238E27FC236}">
                <a16:creationId xmlns:a16="http://schemas.microsoft.com/office/drawing/2014/main" id="{4F734E8D-28A7-44EC-90F2-B16DD775D605}"/>
              </a:ext>
            </a:extLst>
          </p:cNvPr>
          <p:cNvSpPr/>
          <p:nvPr/>
        </p:nvSpPr>
        <p:spPr>
          <a:xfrm>
            <a:off x="8798695" y="2365373"/>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12</a:t>
            </a:r>
          </a:p>
        </p:txBody>
      </p:sp>
      <p:sp>
        <p:nvSpPr>
          <p:cNvPr id="17" name="Ellipse 16">
            <a:extLst>
              <a:ext uri="{FF2B5EF4-FFF2-40B4-BE49-F238E27FC236}">
                <a16:creationId xmlns:a16="http://schemas.microsoft.com/office/drawing/2014/main" id="{45CB4970-B861-49B0-922F-2EB44E6908DD}"/>
              </a:ext>
            </a:extLst>
          </p:cNvPr>
          <p:cNvSpPr/>
          <p:nvPr/>
        </p:nvSpPr>
        <p:spPr>
          <a:xfrm>
            <a:off x="10081157" y="1788733"/>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11</a:t>
            </a:r>
            <a:endParaRPr lang="en-GB" sz="1200" dirty="0"/>
          </a:p>
        </p:txBody>
      </p:sp>
      <p:sp>
        <p:nvSpPr>
          <p:cNvPr id="18" name="Textfeld 17">
            <a:extLst>
              <a:ext uri="{FF2B5EF4-FFF2-40B4-BE49-F238E27FC236}">
                <a16:creationId xmlns:a16="http://schemas.microsoft.com/office/drawing/2014/main" id="{EC7284FE-6B5B-4441-AF53-0BDED8E86589}"/>
              </a:ext>
            </a:extLst>
          </p:cNvPr>
          <p:cNvSpPr txBox="1"/>
          <p:nvPr/>
        </p:nvSpPr>
        <p:spPr>
          <a:xfrm>
            <a:off x="486034" y="1432043"/>
            <a:ext cx="4629134" cy="4154984"/>
          </a:xfrm>
          <a:prstGeom prst="rect">
            <a:avLst/>
          </a:prstGeom>
          <a:noFill/>
        </p:spPr>
        <p:txBody>
          <a:bodyPr wrap="square" rtlCol="0">
            <a:spAutoFit/>
          </a:bodyPr>
          <a:lstStyle/>
          <a:p>
            <a:pPr marL="342900" indent="-342900">
              <a:buFont typeface="+mj-lt"/>
              <a:buAutoNum type="arabicPeriod"/>
            </a:pPr>
            <a:r>
              <a:rPr lang="en-GB" sz="2200" dirty="0"/>
              <a:t>CIRCE – Spain, Zaragoza</a:t>
            </a:r>
          </a:p>
          <a:p>
            <a:pPr marL="342900" indent="-342900">
              <a:buFont typeface="+mj-lt"/>
              <a:buAutoNum type="arabicPeriod"/>
            </a:pPr>
            <a:r>
              <a:rPr lang="en-GB" sz="2200" dirty="0"/>
              <a:t>Fraunhofer ISI – Germany, Karlsruhe</a:t>
            </a:r>
          </a:p>
          <a:p>
            <a:pPr marL="342900" indent="-342900">
              <a:buFont typeface="+mj-lt"/>
              <a:buAutoNum type="arabicPeriod"/>
            </a:pPr>
            <a:r>
              <a:rPr lang="en-GB" sz="2200" dirty="0"/>
              <a:t>POLITO – Italy, Torino</a:t>
            </a:r>
          </a:p>
          <a:p>
            <a:pPr marL="342900" indent="-342900">
              <a:buFont typeface="+mj-lt"/>
              <a:buAutoNum type="arabicPeriod"/>
            </a:pPr>
            <a:r>
              <a:rPr lang="en-GB" sz="2200" dirty="0"/>
              <a:t>EPROPLAN – Germany, Stuttgart</a:t>
            </a:r>
          </a:p>
          <a:p>
            <a:pPr marL="342900" indent="-342900">
              <a:buFont typeface="+mj-lt"/>
              <a:buAutoNum type="arabicPeriod"/>
            </a:pPr>
            <a:r>
              <a:rPr lang="en-GB" sz="2200" dirty="0"/>
              <a:t>SINERGIE – Italy, Reggio Emilia</a:t>
            </a:r>
          </a:p>
          <a:p>
            <a:pPr marL="342900" indent="-342900">
              <a:buFont typeface="+mj-lt"/>
              <a:buAutoNum type="arabicPeriod"/>
            </a:pPr>
            <a:r>
              <a:rPr lang="en-GB" sz="2200" dirty="0"/>
              <a:t>ENGIE – France, </a:t>
            </a:r>
            <a:r>
              <a:rPr lang="de-DE" sz="2200" dirty="0" err="1"/>
              <a:t>Courbevoie</a:t>
            </a:r>
            <a:endParaRPr lang="de-DE" sz="2200" dirty="0"/>
          </a:p>
          <a:p>
            <a:pPr marL="342900" indent="-342900">
              <a:buFont typeface="+mj-lt"/>
              <a:buAutoNum type="arabicPeriod"/>
            </a:pPr>
            <a:r>
              <a:rPr lang="de-DE" sz="2200" dirty="0"/>
              <a:t>SERNAUTO – Spain, Madrid</a:t>
            </a:r>
          </a:p>
          <a:p>
            <a:pPr marL="342900" indent="-342900">
              <a:buFont typeface="+mj-lt"/>
              <a:buAutoNum type="arabicPeriod"/>
            </a:pPr>
            <a:r>
              <a:rPr lang="de-DE" sz="2200" dirty="0"/>
              <a:t>AEN – Germany, Karlsruhe</a:t>
            </a:r>
          </a:p>
          <a:p>
            <a:pPr marL="342900" indent="-342900">
              <a:buFont typeface="+mj-lt"/>
              <a:buAutoNum type="arabicPeriod"/>
            </a:pPr>
            <a:r>
              <a:rPr lang="de-DE" sz="2200" dirty="0"/>
              <a:t>MESAP – </a:t>
            </a:r>
            <a:r>
              <a:rPr lang="de-DE" sz="2200" dirty="0" err="1"/>
              <a:t>Italy</a:t>
            </a:r>
            <a:r>
              <a:rPr lang="de-DE" sz="2200" dirty="0"/>
              <a:t>, Torino</a:t>
            </a:r>
          </a:p>
          <a:p>
            <a:pPr marL="342900" indent="-342900">
              <a:buFont typeface="+mj-lt"/>
              <a:buAutoNum type="arabicPeriod"/>
            </a:pPr>
            <a:r>
              <a:rPr lang="de-DE" sz="2200" dirty="0"/>
              <a:t>MOV‘EO – France, St. Etienne</a:t>
            </a:r>
          </a:p>
          <a:p>
            <a:pPr marL="342900" indent="-342900">
              <a:buFont typeface="+mj-lt"/>
              <a:buAutoNum type="arabicPeriod"/>
            </a:pPr>
            <a:r>
              <a:rPr lang="de-DE" sz="2200" dirty="0"/>
              <a:t>EPC – Germany, Berlin</a:t>
            </a:r>
          </a:p>
          <a:p>
            <a:pPr marL="342900" indent="-342900">
              <a:buFont typeface="+mj-lt"/>
              <a:buAutoNum type="arabicPeriod"/>
            </a:pPr>
            <a:r>
              <a:rPr lang="de-DE" sz="2200" dirty="0"/>
              <a:t>MERIT – </a:t>
            </a:r>
            <a:r>
              <a:rPr lang="de-DE" sz="2200" dirty="0" err="1"/>
              <a:t>Belgium</a:t>
            </a:r>
            <a:r>
              <a:rPr lang="de-DE" sz="2200" dirty="0"/>
              <a:t>, </a:t>
            </a:r>
            <a:r>
              <a:rPr lang="de-DE" sz="2200" dirty="0" err="1"/>
              <a:t>Brussels</a:t>
            </a:r>
            <a:endParaRPr lang="en-GB" sz="2200" dirty="0"/>
          </a:p>
        </p:txBody>
      </p:sp>
      <p:sp>
        <p:nvSpPr>
          <p:cNvPr id="19" name="Titel 13">
            <a:extLst>
              <a:ext uri="{FF2B5EF4-FFF2-40B4-BE49-F238E27FC236}">
                <a16:creationId xmlns:a16="http://schemas.microsoft.com/office/drawing/2014/main" id="{EAB6CDA0-96E1-4910-80F6-C20AF2C73CBC}"/>
              </a:ext>
            </a:extLst>
          </p:cNvPr>
          <p:cNvSpPr txBox="1">
            <a:spLocks/>
          </p:cNvSpPr>
          <p:nvPr/>
        </p:nvSpPr>
        <p:spPr>
          <a:xfrm>
            <a:off x="688111" y="600016"/>
            <a:ext cx="634492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rgbClr val="91C34A"/>
                </a:solidFill>
                <a:latin typeface="+mj-lt"/>
                <a:ea typeface="+mj-ea"/>
                <a:cs typeface="+mj-cs"/>
              </a:defRPr>
            </a:lvl1pPr>
          </a:lstStyle>
          <a:p>
            <a:r>
              <a:rPr lang="en-GB" sz="3600" dirty="0"/>
              <a:t>PROJECT PARTNERS</a:t>
            </a:r>
          </a:p>
        </p:txBody>
      </p:sp>
      <p:cxnSp>
        <p:nvCxnSpPr>
          <p:cNvPr id="20" name="Gerader Verbinder 19">
            <a:extLst>
              <a:ext uri="{FF2B5EF4-FFF2-40B4-BE49-F238E27FC236}">
                <a16:creationId xmlns:a16="http://schemas.microsoft.com/office/drawing/2014/main" id="{247F2DF4-34F3-4A48-BF33-4B1887B0F35F}"/>
              </a:ext>
            </a:extLst>
          </p:cNvPr>
          <p:cNvCxnSpPr>
            <a:cxnSpLocks/>
          </p:cNvCxnSpPr>
          <p:nvPr/>
        </p:nvCxnSpPr>
        <p:spPr>
          <a:xfrm>
            <a:off x="5181600" y="136525"/>
            <a:ext cx="0" cy="658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FEF29D2C-A5A0-4270-9038-A1919D87C8D0}"/>
              </a:ext>
            </a:extLst>
          </p:cNvPr>
          <p:cNvSpPr/>
          <p:nvPr/>
        </p:nvSpPr>
        <p:spPr>
          <a:xfrm>
            <a:off x="9650070" y="2915260"/>
            <a:ext cx="468000" cy="468000"/>
          </a:xfrm>
          <a:prstGeom prst="ellipse">
            <a:avLst/>
          </a:prstGeom>
          <a:solidFill>
            <a:schemeClr val="accent2"/>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4</a:t>
            </a:r>
          </a:p>
        </p:txBody>
      </p:sp>
    </p:spTree>
    <p:extLst>
      <p:ext uri="{BB962C8B-B14F-4D97-AF65-F5344CB8AC3E}">
        <p14:creationId xmlns:p14="http://schemas.microsoft.com/office/powerpoint/2010/main" val="418624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4731F32-E031-4C68-9851-9FF70C6A0420}"/>
              </a:ext>
            </a:extLst>
          </p:cNvPr>
          <p:cNvSpPr>
            <a:spLocks noGrp="1"/>
          </p:cNvSpPr>
          <p:nvPr>
            <p:ph type="title"/>
          </p:nvPr>
        </p:nvSpPr>
        <p:spPr/>
        <p:txBody>
          <a:bodyPr>
            <a:normAutofit fontScale="90000"/>
          </a:bodyPr>
          <a:lstStyle/>
          <a:p>
            <a:r>
              <a:rPr lang="en-GB" dirty="0">
                <a:solidFill>
                  <a:schemeClr val="bg1"/>
                </a:solidFill>
              </a:rPr>
              <a:t>ENERGY CONSUMPTION IN THE AUTOMOTIVE INDUSTRY</a:t>
            </a:r>
          </a:p>
        </p:txBody>
      </p:sp>
    </p:spTree>
    <p:extLst>
      <p:ext uri="{BB962C8B-B14F-4D97-AF65-F5344CB8AC3E}">
        <p14:creationId xmlns:p14="http://schemas.microsoft.com/office/powerpoint/2010/main" val="4245583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573449-F51F-479A-A678-56936FBB6151}"/>
              </a:ext>
            </a:extLst>
          </p:cNvPr>
          <p:cNvSpPr>
            <a:spLocks noGrp="1"/>
          </p:cNvSpPr>
          <p:nvPr>
            <p:ph sz="half" idx="1"/>
          </p:nvPr>
        </p:nvSpPr>
        <p:spPr>
          <a:xfrm>
            <a:off x="6200141" y="1778419"/>
            <a:ext cx="5397502" cy="4420697"/>
          </a:xfrm>
        </p:spPr>
        <p:txBody>
          <a:bodyPr>
            <a:spAutoFit/>
          </a:bodyPr>
          <a:lstStyle/>
          <a:p>
            <a:r>
              <a:rPr lang="en-GB" sz="2600" dirty="0"/>
              <a:t>The European automotive industry is growing at 4,3% a year (</a:t>
            </a:r>
            <a:r>
              <a:rPr lang="en-GB" sz="2600" dirty="0" err="1"/>
              <a:t>Vosta</a:t>
            </a:r>
            <a:r>
              <a:rPr lang="en-GB" sz="2600" dirty="0"/>
              <a:t> and </a:t>
            </a:r>
            <a:r>
              <a:rPr lang="en-GB" sz="2600" dirty="0" err="1"/>
              <a:t>Kocourek</a:t>
            </a:r>
            <a:r>
              <a:rPr lang="en-GB" sz="2600" dirty="0"/>
              <a:t>, 2017)</a:t>
            </a:r>
          </a:p>
          <a:p>
            <a:r>
              <a:rPr lang="en-GB" sz="2600" dirty="0"/>
              <a:t>In general, the automotive sector uses substantial amounts of energy in the manufacture and design of its products</a:t>
            </a:r>
          </a:p>
          <a:p>
            <a:r>
              <a:rPr lang="en-GB" sz="2600" dirty="0"/>
              <a:t>SMEs consume about 90% of the total energy in the auto industry’s production process (Azevedo et al., 2013)</a:t>
            </a:r>
          </a:p>
        </p:txBody>
      </p:sp>
      <p:sp>
        <p:nvSpPr>
          <p:cNvPr id="9" name="Datumsplatzhalter 8">
            <a:extLst>
              <a:ext uri="{FF2B5EF4-FFF2-40B4-BE49-F238E27FC236}">
                <a16:creationId xmlns:a16="http://schemas.microsoft.com/office/drawing/2014/main" id="{FACF1721-ACE9-4CDB-BFBB-9D1DDC33E59D}"/>
              </a:ext>
            </a:extLst>
          </p:cNvPr>
          <p:cNvSpPr>
            <a:spLocks noGrp="1"/>
          </p:cNvSpPr>
          <p:nvPr>
            <p:ph type="dt" sz="half" idx="10"/>
          </p:nvPr>
        </p:nvSpPr>
        <p:spPr/>
        <p:txBody>
          <a:bodyPr/>
          <a:lstStyle/>
          <a:p>
            <a:fld id="{CE2FAA4D-81D0-4BCC-9050-DDB8EFA594E4}" type="datetime1">
              <a:rPr lang="de-DE" smtClean="0"/>
              <a:t>27.01.2020</a:t>
            </a:fld>
            <a:endParaRPr lang="en-GB" dirty="0"/>
          </a:p>
        </p:txBody>
      </p:sp>
      <p:sp>
        <p:nvSpPr>
          <p:cNvPr id="14" name="Titel 13">
            <a:extLst>
              <a:ext uri="{FF2B5EF4-FFF2-40B4-BE49-F238E27FC236}">
                <a16:creationId xmlns:a16="http://schemas.microsoft.com/office/drawing/2014/main" id="{2286C9FB-D20A-400E-A3DF-C075151206F6}"/>
              </a:ext>
            </a:extLst>
          </p:cNvPr>
          <p:cNvSpPr>
            <a:spLocks noGrp="1"/>
          </p:cNvSpPr>
          <p:nvPr>
            <p:ph type="title"/>
          </p:nvPr>
        </p:nvSpPr>
        <p:spPr>
          <a:xfrm>
            <a:off x="838200" y="360000"/>
            <a:ext cx="6344920" cy="1325563"/>
          </a:xfrm>
        </p:spPr>
        <p:txBody>
          <a:bodyPr>
            <a:normAutofit/>
          </a:bodyPr>
          <a:lstStyle/>
          <a:p>
            <a:r>
              <a:rPr lang="en-GB" sz="3600" dirty="0"/>
              <a:t>ENERGY CONSUMPTION IN THE AUTOMOTIVE INDUSTRY</a:t>
            </a:r>
          </a:p>
        </p:txBody>
      </p:sp>
      <p:sp>
        <p:nvSpPr>
          <p:cNvPr id="7" name="Fußzeilenplatzhalter 6">
            <a:extLst>
              <a:ext uri="{FF2B5EF4-FFF2-40B4-BE49-F238E27FC236}">
                <a16:creationId xmlns:a16="http://schemas.microsoft.com/office/drawing/2014/main" id="{E494015B-8B5B-44F4-B8E4-AE183734B90D}"/>
              </a:ext>
            </a:extLst>
          </p:cNvPr>
          <p:cNvSpPr>
            <a:spLocks noGrp="1"/>
          </p:cNvSpPr>
          <p:nvPr>
            <p:ph type="ftr" sz="quarter" idx="11"/>
          </p:nvPr>
        </p:nvSpPr>
        <p:spPr/>
        <p:txBody>
          <a:bodyPr/>
          <a:lstStyle/>
          <a:p>
            <a:endParaRPr lang="en-GB" dirty="0"/>
          </a:p>
        </p:txBody>
      </p:sp>
      <p:sp>
        <p:nvSpPr>
          <p:cNvPr id="10" name="Foliennummernplatzhalter 9">
            <a:extLst>
              <a:ext uri="{FF2B5EF4-FFF2-40B4-BE49-F238E27FC236}">
                <a16:creationId xmlns:a16="http://schemas.microsoft.com/office/drawing/2014/main" id="{E15A9DFF-41C9-4032-9F20-6617D9E6C7A5}"/>
              </a:ext>
            </a:extLst>
          </p:cNvPr>
          <p:cNvSpPr>
            <a:spLocks noGrp="1"/>
          </p:cNvSpPr>
          <p:nvPr>
            <p:ph type="sldNum" sz="quarter" idx="12"/>
          </p:nvPr>
        </p:nvSpPr>
        <p:spPr/>
        <p:txBody>
          <a:bodyPr/>
          <a:lstStyle/>
          <a:p>
            <a:fld id="{A759D467-6D9C-498C-9629-3DB8318A74EF}" type="slidenum">
              <a:rPr lang="en-GB" smtClean="0"/>
              <a:t>4</a:t>
            </a:fld>
            <a:endParaRPr lang="en-GB" dirty="0"/>
          </a:p>
        </p:txBody>
      </p:sp>
      <p:sp>
        <p:nvSpPr>
          <p:cNvPr id="4" name="Textfeld 3">
            <a:extLst>
              <a:ext uri="{FF2B5EF4-FFF2-40B4-BE49-F238E27FC236}">
                <a16:creationId xmlns:a16="http://schemas.microsoft.com/office/drawing/2014/main" id="{B8AE9054-6E0C-48BD-BB80-9DF830E9E0B0}"/>
              </a:ext>
            </a:extLst>
          </p:cNvPr>
          <p:cNvSpPr txBox="1"/>
          <p:nvPr/>
        </p:nvSpPr>
        <p:spPr>
          <a:xfrm>
            <a:off x="388733" y="5077405"/>
            <a:ext cx="5483860" cy="523220"/>
          </a:xfrm>
          <a:prstGeom prst="rect">
            <a:avLst/>
          </a:prstGeom>
          <a:noFill/>
        </p:spPr>
        <p:txBody>
          <a:bodyPr wrap="square" rtlCol="0">
            <a:spAutoFit/>
          </a:bodyPr>
          <a:lstStyle/>
          <a:p>
            <a:r>
              <a:rPr lang="en-GB" sz="1400" dirty="0"/>
              <a:t>Source: Oh and Hildreth, 2014; German Office for statistics, 2017; Eurostat, 2017</a:t>
            </a:r>
          </a:p>
        </p:txBody>
      </p:sp>
      <p:graphicFrame>
        <p:nvGraphicFramePr>
          <p:cNvPr id="15" name="Diagramm 14">
            <a:extLst>
              <a:ext uri="{FF2B5EF4-FFF2-40B4-BE49-F238E27FC236}">
                <a16:creationId xmlns:a16="http://schemas.microsoft.com/office/drawing/2014/main" id="{031A2C8F-F327-4AB7-B6C6-AD8DAEA39BDE}"/>
              </a:ext>
            </a:extLst>
          </p:cNvPr>
          <p:cNvGraphicFramePr>
            <a:graphicFrameLocks/>
          </p:cNvGraphicFramePr>
          <p:nvPr>
            <p:extLst>
              <p:ext uri="{D42A27DB-BD31-4B8C-83A1-F6EECF244321}">
                <p14:modId xmlns:p14="http://schemas.microsoft.com/office/powerpoint/2010/main" val="1950572737"/>
              </p:ext>
            </p:extLst>
          </p:nvPr>
        </p:nvGraphicFramePr>
        <p:xfrm>
          <a:off x="388733" y="1778420"/>
          <a:ext cx="5811408" cy="3298986"/>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Gerader Verbinder 15">
            <a:extLst>
              <a:ext uri="{FF2B5EF4-FFF2-40B4-BE49-F238E27FC236}">
                <a16:creationId xmlns:a16="http://schemas.microsoft.com/office/drawing/2014/main" id="{D6FF7464-A0CB-4D59-A6E7-3980750FB4BB}"/>
              </a:ext>
            </a:extLst>
          </p:cNvPr>
          <p:cNvCxnSpPr>
            <a:cxnSpLocks/>
          </p:cNvCxnSpPr>
          <p:nvPr/>
        </p:nvCxnSpPr>
        <p:spPr>
          <a:xfrm>
            <a:off x="6098541" y="1138238"/>
            <a:ext cx="0" cy="4964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461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3E6597-FDA2-408E-98AA-C69FE06A1DAE}"/>
              </a:ext>
            </a:extLst>
          </p:cNvPr>
          <p:cNvSpPr>
            <a:spLocks noGrp="1"/>
          </p:cNvSpPr>
          <p:nvPr>
            <p:ph idx="1"/>
          </p:nvPr>
        </p:nvSpPr>
        <p:spPr>
          <a:xfrm>
            <a:off x="838200" y="1908000"/>
            <a:ext cx="10515600" cy="3842560"/>
          </a:xfrm>
        </p:spPr>
        <p:txBody>
          <a:bodyPr>
            <a:normAutofit fontScale="92500"/>
          </a:bodyPr>
          <a:lstStyle/>
          <a:p>
            <a:pPr marL="0" indent="0">
              <a:buNone/>
            </a:pPr>
            <a:r>
              <a:rPr lang="en-US" dirty="0"/>
              <a:t>Energy-related cost effectiveness as a driver of significant cost reductions</a:t>
            </a:r>
          </a:p>
          <a:p>
            <a:pPr marL="0" indent="0">
              <a:buNone/>
            </a:pPr>
            <a:endParaRPr lang="en-GB" sz="2600" dirty="0"/>
          </a:p>
          <a:p>
            <a:pPr marL="0" indent="0">
              <a:buNone/>
            </a:pPr>
            <a:r>
              <a:rPr lang="en-GB" dirty="0"/>
              <a:t>Addressing the energy issue requires…</a:t>
            </a:r>
          </a:p>
          <a:p>
            <a:pPr lvl="1"/>
            <a:r>
              <a:rPr lang="en-GB" dirty="0"/>
              <a:t>Capacity building</a:t>
            </a:r>
          </a:p>
          <a:p>
            <a:pPr lvl="1"/>
            <a:r>
              <a:rPr lang="en-GB" dirty="0"/>
              <a:t>Creating awareness</a:t>
            </a:r>
          </a:p>
          <a:p>
            <a:pPr lvl="1"/>
            <a:r>
              <a:rPr lang="en-GB" dirty="0"/>
              <a:t>Motivation to change behaviour</a:t>
            </a:r>
          </a:p>
          <a:p>
            <a:pPr lvl="1"/>
            <a:r>
              <a:rPr lang="en-GB" dirty="0"/>
              <a:t>Change in organisational structure of the companies</a:t>
            </a:r>
            <a:endParaRPr lang="en-GB" sz="2000" dirty="0"/>
          </a:p>
          <a:p>
            <a:pPr marL="0" indent="0">
              <a:buNone/>
            </a:pPr>
            <a:r>
              <a:rPr lang="en-GB" dirty="0"/>
              <a:t>…leading to cost-effective energy efficiency improvements in the automotive industry</a:t>
            </a:r>
          </a:p>
        </p:txBody>
      </p:sp>
      <p:sp>
        <p:nvSpPr>
          <p:cNvPr id="7" name="Fußzeilenplatzhalter 6">
            <a:extLst>
              <a:ext uri="{FF2B5EF4-FFF2-40B4-BE49-F238E27FC236}">
                <a16:creationId xmlns:a16="http://schemas.microsoft.com/office/drawing/2014/main" id="{B03251E7-2B1C-42E5-A504-0CC50C1E884A}"/>
              </a:ext>
            </a:extLst>
          </p:cNvPr>
          <p:cNvSpPr>
            <a:spLocks noGrp="1"/>
          </p:cNvSpPr>
          <p:nvPr>
            <p:ph type="ftr" sz="quarter" idx="11"/>
          </p:nvPr>
        </p:nvSpPr>
        <p:spPr/>
        <p:txBody>
          <a:bodyPr/>
          <a:lstStyle/>
          <a:p>
            <a:endParaRPr lang="en-GB" dirty="0"/>
          </a:p>
        </p:txBody>
      </p:sp>
      <p:sp>
        <p:nvSpPr>
          <p:cNvPr id="8" name="Datumsplatzhalter 7">
            <a:extLst>
              <a:ext uri="{FF2B5EF4-FFF2-40B4-BE49-F238E27FC236}">
                <a16:creationId xmlns:a16="http://schemas.microsoft.com/office/drawing/2014/main" id="{D9B60D2D-A9A0-40B2-BFDC-48B9A43CF93A}"/>
              </a:ext>
            </a:extLst>
          </p:cNvPr>
          <p:cNvSpPr>
            <a:spLocks noGrp="1"/>
          </p:cNvSpPr>
          <p:nvPr>
            <p:ph type="dt" sz="half" idx="10"/>
          </p:nvPr>
        </p:nvSpPr>
        <p:spPr/>
        <p:txBody>
          <a:bodyPr/>
          <a:lstStyle/>
          <a:p>
            <a:fld id="{32212F8E-BEA3-4014-AA78-0CC858508D4A}" type="datetime1">
              <a:rPr lang="de-DE" smtClean="0"/>
              <a:t>27.01.2020</a:t>
            </a:fld>
            <a:endParaRPr lang="en-GB" dirty="0"/>
          </a:p>
        </p:txBody>
      </p:sp>
      <p:sp>
        <p:nvSpPr>
          <p:cNvPr id="9" name="Foliennummernplatzhalter 8">
            <a:extLst>
              <a:ext uri="{FF2B5EF4-FFF2-40B4-BE49-F238E27FC236}">
                <a16:creationId xmlns:a16="http://schemas.microsoft.com/office/drawing/2014/main" id="{9D890CA0-2385-4446-838F-502E63892A4E}"/>
              </a:ext>
            </a:extLst>
          </p:cNvPr>
          <p:cNvSpPr>
            <a:spLocks noGrp="1"/>
          </p:cNvSpPr>
          <p:nvPr>
            <p:ph type="sldNum" sz="quarter" idx="12"/>
          </p:nvPr>
        </p:nvSpPr>
        <p:spPr/>
        <p:txBody>
          <a:bodyPr/>
          <a:lstStyle/>
          <a:p>
            <a:fld id="{A759D467-6D9C-498C-9629-3DB8318A74EF}" type="slidenum">
              <a:rPr lang="en-GB" smtClean="0"/>
              <a:t>5</a:t>
            </a:fld>
            <a:endParaRPr lang="en-GB" dirty="0"/>
          </a:p>
        </p:txBody>
      </p:sp>
      <p:sp>
        <p:nvSpPr>
          <p:cNvPr id="4" name="Titel 3">
            <a:extLst>
              <a:ext uri="{FF2B5EF4-FFF2-40B4-BE49-F238E27FC236}">
                <a16:creationId xmlns:a16="http://schemas.microsoft.com/office/drawing/2014/main" id="{635CF1BF-9AD1-430A-A7FE-2808A6C61653}"/>
              </a:ext>
            </a:extLst>
          </p:cNvPr>
          <p:cNvSpPr>
            <a:spLocks noGrp="1"/>
          </p:cNvSpPr>
          <p:nvPr>
            <p:ph type="title"/>
          </p:nvPr>
        </p:nvSpPr>
        <p:spPr/>
        <p:txBody>
          <a:bodyPr>
            <a:normAutofit/>
          </a:bodyPr>
          <a:lstStyle/>
          <a:p>
            <a:r>
              <a:rPr lang="en-GB" sz="3600" dirty="0"/>
              <a:t>ENERGY CONSUMPTION IN THE AUTOMOTIVE INDUSTRY</a:t>
            </a:r>
          </a:p>
        </p:txBody>
      </p:sp>
    </p:spTree>
    <p:extLst>
      <p:ext uri="{BB962C8B-B14F-4D97-AF65-F5344CB8AC3E}">
        <p14:creationId xmlns:p14="http://schemas.microsoft.com/office/powerpoint/2010/main" val="182400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4E5C080-BB02-4C79-890F-97E73C26AE4F}"/>
              </a:ext>
            </a:extLst>
          </p:cNvPr>
          <p:cNvSpPr>
            <a:spLocks noGrp="1"/>
          </p:cNvSpPr>
          <p:nvPr>
            <p:ph type="title"/>
          </p:nvPr>
        </p:nvSpPr>
        <p:spPr>
          <a:xfrm>
            <a:off x="2839360" y="978206"/>
            <a:ext cx="8640000" cy="1080000"/>
          </a:xfrm>
        </p:spPr>
        <p:txBody>
          <a:bodyPr>
            <a:normAutofit fontScale="90000"/>
          </a:bodyPr>
          <a:lstStyle/>
          <a:p>
            <a:pPr marL="0" indent="0"/>
            <a:r>
              <a:rPr lang="en-GB" dirty="0">
                <a:solidFill>
                  <a:schemeClr val="bg1"/>
                </a:solidFill>
              </a:rPr>
              <a:t>SAVING MONEY AND ENERGY: </a:t>
            </a:r>
            <a:br>
              <a:rPr lang="en-GB" dirty="0">
                <a:solidFill>
                  <a:schemeClr val="bg1"/>
                </a:solidFill>
              </a:rPr>
            </a:br>
            <a:r>
              <a:rPr lang="en-GB" dirty="0">
                <a:solidFill>
                  <a:schemeClr val="bg1"/>
                </a:solidFill>
              </a:rPr>
              <a:t>A CASE FOR E2DRIVER</a:t>
            </a:r>
          </a:p>
        </p:txBody>
      </p:sp>
    </p:spTree>
    <p:extLst>
      <p:ext uri="{BB962C8B-B14F-4D97-AF65-F5344CB8AC3E}">
        <p14:creationId xmlns:p14="http://schemas.microsoft.com/office/powerpoint/2010/main" val="264340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CDC62ED-F6FD-4FC5-969D-B6C7BDF16BA2}"/>
              </a:ext>
            </a:extLst>
          </p:cNvPr>
          <p:cNvSpPr>
            <a:spLocks noGrp="1"/>
          </p:cNvSpPr>
          <p:nvPr>
            <p:ph sz="half" idx="1"/>
          </p:nvPr>
        </p:nvSpPr>
        <p:spPr>
          <a:xfrm>
            <a:off x="303318" y="1836879"/>
            <a:ext cx="5089633" cy="4320000"/>
          </a:xfrm>
        </p:spPr>
        <p:txBody>
          <a:bodyPr>
            <a:normAutofit/>
          </a:bodyPr>
          <a:lstStyle/>
          <a:p>
            <a:endParaRPr lang="en-GB" dirty="0"/>
          </a:p>
          <a:p>
            <a:r>
              <a:rPr lang="en-GB" sz="2600" dirty="0"/>
              <a:t>To provide training to companies in the automotive sector in energy auditing through:</a:t>
            </a:r>
          </a:p>
          <a:p>
            <a:pPr lvl="1"/>
            <a:r>
              <a:rPr lang="en-GB" dirty="0"/>
              <a:t>an innovative learning platform</a:t>
            </a:r>
          </a:p>
          <a:p>
            <a:pPr lvl="1"/>
            <a:r>
              <a:rPr lang="en-GB" dirty="0"/>
              <a:t>a co-operative network</a:t>
            </a:r>
          </a:p>
          <a:p>
            <a:endParaRPr lang="en-GB" dirty="0"/>
          </a:p>
          <a:p>
            <a:endParaRPr lang="en-GB" dirty="0"/>
          </a:p>
        </p:txBody>
      </p:sp>
      <p:sp>
        <p:nvSpPr>
          <p:cNvPr id="2" name="Titel 1">
            <a:extLst>
              <a:ext uri="{FF2B5EF4-FFF2-40B4-BE49-F238E27FC236}">
                <a16:creationId xmlns:a16="http://schemas.microsoft.com/office/drawing/2014/main" id="{BFC68B35-56AB-46AF-9236-03B72E200048}"/>
              </a:ext>
            </a:extLst>
          </p:cNvPr>
          <p:cNvSpPr>
            <a:spLocks noGrp="1"/>
          </p:cNvSpPr>
          <p:nvPr>
            <p:ph type="title"/>
          </p:nvPr>
        </p:nvSpPr>
        <p:spPr/>
        <p:txBody>
          <a:bodyPr/>
          <a:lstStyle/>
          <a:p>
            <a:r>
              <a:rPr lang="en-GB" sz="3600" dirty="0"/>
              <a:t>OBJECTIVES</a:t>
            </a:r>
            <a:endParaRPr lang="en-GB" dirty="0"/>
          </a:p>
        </p:txBody>
      </p:sp>
      <p:sp>
        <p:nvSpPr>
          <p:cNvPr id="4" name="Inhaltsplatzhalter 3">
            <a:extLst>
              <a:ext uri="{FF2B5EF4-FFF2-40B4-BE49-F238E27FC236}">
                <a16:creationId xmlns:a16="http://schemas.microsoft.com/office/drawing/2014/main" id="{6265F7DD-B826-4497-8703-2EAA91504026}"/>
              </a:ext>
            </a:extLst>
          </p:cNvPr>
          <p:cNvSpPr>
            <a:spLocks noGrp="1"/>
          </p:cNvSpPr>
          <p:nvPr>
            <p:ph sz="half" idx="13"/>
          </p:nvPr>
        </p:nvSpPr>
        <p:spPr>
          <a:xfrm>
            <a:off x="5392951" y="1637408"/>
            <a:ext cx="5090400" cy="4319999"/>
          </a:xfrm>
        </p:spPr>
        <p:txBody>
          <a:bodyPr>
            <a:normAutofit fontScale="92500" lnSpcReduction="10000"/>
          </a:bodyPr>
          <a:lstStyle/>
          <a:p>
            <a:endParaRPr lang="en-GB" dirty="0"/>
          </a:p>
          <a:p>
            <a:r>
              <a:rPr lang="en-GB" dirty="0"/>
              <a:t>40 SMEs, 650 employees will have access to the E2DRIVER platform</a:t>
            </a:r>
          </a:p>
          <a:p>
            <a:endParaRPr lang="en-GB" dirty="0"/>
          </a:p>
          <a:p>
            <a:pPr lvl="1"/>
            <a:r>
              <a:rPr lang="en-GB" sz="2600" dirty="0"/>
              <a:t>Access to training tools and materials</a:t>
            </a:r>
          </a:p>
          <a:p>
            <a:pPr lvl="1"/>
            <a:r>
              <a:rPr lang="en-GB" sz="2600" dirty="0"/>
              <a:t>Sharing of knowledge</a:t>
            </a:r>
          </a:p>
          <a:p>
            <a:pPr lvl="1"/>
            <a:r>
              <a:rPr lang="en-GB" sz="2600" dirty="0"/>
              <a:t>Connection to energy and financial experts</a:t>
            </a:r>
          </a:p>
          <a:p>
            <a:pPr lvl="1"/>
            <a:r>
              <a:rPr lang="en-GB" sz="2600" dirty="0"/>
              <a:t>Tracking progress on energy consumption and improving upon the methodology</a:t>
            </a:r>
            <a:endParaRPr lang="de-DE" sz="2600" dirty="0"/>
          </a:p>
          <a:p>
            <a:endParaRPr lang="en-GB" dirty="0"/>
          </a:p>
          <a:p>
            <a:endParaRPr lang="en-GB" dirty="0"/>
          </a:p>
        </p:txBody>
      </p:sp>
      <p:sp>
        <p:nvSpPr>
          <p:cNvPr id="5" name="Fußzeilenplatzhalter 4">
            <a:extLst>
              <a:ext uri="{FF2B5EF4-FFF2-40B4-BE49-F238E27FC236}">
                <a16:creationId xmlns:a16="http://schemas.microsoft.com/office/drawing/2014/main" id="{29EF2DE2-7C91-40FE-B0F1-69BC2B9EEE3C}"/>
              </a:ext>
            </a:extLst>
          </p:cNvPr>
          <p:cNvSpPr>
            <a:spLocks noGrp="1"/>
          </p:cNvSpPr>
          <p:nvPr>
            <p:ph type="ftr" sz="quarter" idx="11"/>
          </p:nvPr>
        </p:nvSpPr>
        <p:spPr/>
        <p:txBody>
          <a:bodyPr/>
          <a:lstStyle/>
          <a:p>
            <a:endParaRPr lang="en-GB" dirty="0"/>
          </a:p>
        </p:txBody>
      </p:sp>
      <p:sp>
        <p:nvSpPr>
          <p:cNvPr id="6" name="Datumsplatzhalter 5">
            <a:extLst>
              <a:ext uri="{FF2B5EF4-FFF2-40B4-BE49-F238E27FC236}">
                <a16:creationId xmlns:a16="http://schemas.microsoft.com/office/drawing/2014/main" id="{48233933-8C46-4BAD-A106-663588F02338}"/>
              </a:ext>
            </a:extLst>
          </p:cNvPr>
          <p:cNvSpPr>
            <a:spLocks noGrp="1"/>
          </p:cNvSpPr>
          <p:nvPr>
            <p:ph type="dt" sz="half" idx="10"/>
          </p:nvPr>
        </p:nvSpPr>
        <p:spPr/>
        <p:txBody>
          <a:bodyPr/>
          <a:lstStyle/>
          <a:p>
            <a:fld id="{BC011649-D584-4D2E-9227-864BD2889AB4}" type="datetime1">
              <a:rPr lang="de-DE" smtClean="0"/>
              <a:t>27.01.2020</a:t>
            </a:fld>
            <a:endParaRPr lang="en-GB" dirty="0"/>
          </a:p>
        </p:txBody>
      </p:sp>
      <p:sp>
        <p:nvSpPr>
          <p:cNvPr id="7" name="Foliennummernplatzhalter 6">
            <a:extLst>
              <a:ext uri="{FF2B5EF4-FFF2-40B4-BE49-F238E27FC236}">
                <a16:creationId xmlns:a16="http://schemas.microsoft.com/office/drawing/2014/main" id="{51D25F5B-2657-41AE-9576-E5B2EB8FD206}"/>
              </a:ext>
            </a:extLst>
          </p:cNvPr>
          <p:cNvSpPr>
            <a:spLocks noGrp="1"/>
          </p:cNvSpPr>
          <p:nvPr>
            <p:ph type="sldNum" sz="quarter" idx="12"/>
          </p:nvPr>
        </p:nvSpPr>
        <p:spPr/>
        <p:txBody>
          <a:bodyPr/>
          <a:lstStyle/>
          <a:p>
            <a:fld id="{A759D467-6D9C-498C-9629-3DB8318A74EF}" type="slidenum">
              <a:rPr lang="en-GB" smtClean="0"/>
              <a:t>7</a:t>
            </a:fld>
            <a:endParaRPr lang="en-GB" dirty="0"/>
          </a:p>
        </p:txBody>
      </p:sp>
    </p:spTree>
    <p:extLst>
      <p:ext uri="{BB962C8B-B14F-4D97-AF65-F5344CB8AC3E}">
        <p14:creationId xmlns:p14="http://schemas.microsoft.com/office/powerpoint/2010/main" val="326542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7ED8710-BA07-4E2C-B2F9-8CDB888D088F}"/>
              </a:ext>
            </a:extLst>
          </p:cNvPr>
          <p:cNvSpPr>
            <a:spLocks noGrp="1"/>
          </p:cNvSpPr>
          <p:nvPr>
            <p:ph sz="half" idx="1"/>
          </p:nvPr>
        </p:nvSpPr>
        <p:spPr>
          <a:xfrm>
            <a:off x="695961" y="1683483"/>
            <a:ext cx="5089633" cy="4320000"/>
          </a:xfrm>
          <a:solidFill>
            <a:srgbClr val="97DADD"/>
          </a:solidFill>
        </p:spPr>
        <p:txBody>
          <a:bodyPr>
            <a:normAutofit/>
          </a:bodyPr>
          <a:lstStyle/>
          <a:p>
            <a:pPr lvl="0"/>
            <a:r>
              <a:rPr lang="en-GB" dirty="0"/>
              <a:t>Increased financial savings and energy savings</a:t>
            </a:r>
          </a:p>
          <a:p>
            <a:r>
              <a:rPr lang="en-GB" dirty="0"/>
              <a:t>New skills and qualifications in energy auditing and successful </a:t>
            </a:r>
            <a:r>
              <a:rPr lang="en-US" dirty="0"/>
              <a:t>planning and implementation of energy saving measures </a:t>
            </a:r>
          </a:p>
          <a:p>
            <a:r>
              <a:rPr lang="en-US" dirty="0"/>
              <a:t>Extensive knowledge expansion in a short time, significant reduction of search and decision costs</a:t>
            </a:r>
          </a:p>
          <a:p>
            <a:endParaRPr lang="en-GB" i="1" dirty="0"/>
          </a:p>
        </p:txBody>
      </p:sp>
      <p:sp>
        <p:nvSpPr>
          <p:cNvPr id="5" name="Datumsplatzhalter 4">
            <a:extLst>
              <a:ext uri="{FF2B5EF4-FFF2-40B4-BE49-F238E27FC236}">
                <a16:creationId xmlns:a16="http://schemas.microsoft.com/office/drawing/2014/main" id="{F870A7D6-5BB8-409F-962E-D874113B4FD8}"/>
              </a:ext>
            </a:extLst>
          </p:cNvPr>
          <p:cNvSpPr>
            <a:spLocks noGrp="1"/>
          </p:cNvSpPr>
          <p:nvPr>
            <p:ph type="dt" sz="half" idx="10"/>
          </p:nvPr>
        </p:nvSpPr>
        <p:spPr/>
        <p:txBody>
          <a:bodyPr/>
          <a:lstStyle/>
          <a:p>
            <a:fld id="{85318036-A408-403F-913F-F83E670D1D74}" type="datetime1">
              <a:rPr lang="de-DE" smtClean="0"/>
              <a:t>27.01.2020</a:t>
            </a:fld>
            <a:endParaRPr lang="en-GB" dirty="0"/>
          </a:p>
        </p:txBody>
      </p:sp>
      <p:sp>
        <p:nvSpPr>
          <p:cNvPr id="2" name="Titel 1">
            <a:extLst>
              <a:ext uri="{FF2B5EF4-FFF2-40B4-BE49-F238E27FC236}">
                <a16:creationId xmlns:a16="http://schemas.microsoft.com/office/drawing/2014/main" id="{519E6B61-7C9F-402C-98DC-992F8A4F57C2}"/>
              </a:ext>
            </a:extLst>
          </p:cNvPr>
          <p:cNvSpPr>
            <a:spLocks noGrp="1"/>
          </p:cNvSpPr>
          <p:nvPr>
            <p:ph type="title"/>
          </p:nvPr>
        </p:nvSpPr>
        <p:spPr/>
        <p:txBody>
          <a:bodyPr>
            <a:normAutofit/>
          </a:bodyPr>
          <a:lstStyle/>
          <a:p>
            <a:r>
              <a:rPr lang="en-GB" sz="3600" dirty="0"/>
              <a:t>BENEFITS FOR E2DRIVER COMPANIES</a:t>
            </a:r>
          </a:p>
        </p:txBody>
      </p:sp>
      <p:sp>
        <p:nvSpPr>
          <p:cNvPr id="7" name="Inhaltsplatzhalter 6">
            <a:extLst>
              <a:ext uri="{FF2B5EF4-FFF2-40B4-BE49-F238E27FC236}">
                <a16:creationId xmlns:a16="http://schemas.microsoft.com/office/drawing/2014/main" id="{807275BE-2D07-484F-BEAF-4F4BE5738E44}"/>
              </a:ext>
            </a:extLst>
          </p:cNvPr>
          <p:cNvSpPr>
            <a:spLocks noGrp="1"/>
          </p:cNvSpPr>
          <p:nvPr>
            <p:ph sz="half" idx="13"/>
          </p:nvPr>
        </p:nvSpPr>
        <p:spPr>
          <a:solidFill>
            <a:srgbClr val="C8E1A4"/>
          </a:solidFill>
        </p:spPr>
        <p:txBody>
          <a:bodyPr>
            <a:normAutofit lnSpcReduction="10000"/>
          </a:bodyPr>
          <a:lstStyle/>
          <a:p>
            <a:r>
              <a:rPr lang="en-US" dirty="0"/>
              <a:t>Increased implementation of measures, increased saving of energy and costs</a:t>
            </a:r>
            <a:endParaRPr lang="en-GB" dirty="0"/>
          </a:p>
          <a:p>
            <a:pPr lvl="0"/>
            <a:r>
              <a:rPr lang="en-GB" dirty="0"/>
              <a:t>Lower carbon emissions and progress towards international energy standards (e.g. ISO 50.001)</a:t>
            </a:r>
            <a:endParaRPr lang="de-DE" dirty="0"/>
          </a:p>
          <a:p>
            <a:pPr lvl="0"/>
            <a:r>
              <a:rPr lang="en-GB" dirty="0"/>
              <a:t>Connections to firms, experts and businesses to exploit new opportunities in the energy efficiency sector</a:t>
            </a:r>
            <a:endParaRPr lang="de-DE" dirty="0"/>
          </a:p>
          <a:p>
            <a:endParaRPr lang="en-GB" dirty="0"/>
          </a:p>
        </p:txBody>
      </p:sp>
      <p:sp>
        <p:nvSpPr>
          <p:cNvPr id="4" name="Fußzeilenplatzhalter 3">
            <a:extLst>
              <a:ext uri="{FF2B5EF4-FFF2-40B4-BE49-F238E27FC236}">
                <a16:creationId xmlns:a16="http://schemas.microsoft.com/office/drawing/2014/main" id="{FA018974-6180-4B2B-B054-D051580385F7}"/>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4BB7AE0E-E7FD-414A-ADC0-85E0B945C351}"/>
              </a:ext>
            </a:extLst>
          </p:cNvPr>
          <p:cNvSpPr>
            <a:spLocks noGrp="1"/>
          </p:cNvSpPr>
          <p:nvPr>
            <p:ph type="sldNum" sz="quarter" idx="12"/>
          </p:nvPr>
        </p:nvSpPr>
        <p:spPr/>
        <p:txBody>
          <a:bodyPr/>
          <a:lstStyle/>
          <a:p>
            <a:fld id="{A759D467-6D9C-498C-9629-3DB8318A74EF}" type="slidenum">
              <a:rPr lang="en-GB" smtClean="0"/>
              <a:t>8</a:t>
            </a:fld>
            <a:endParaRPr lang="en-GB" dirty="0"/>
          </a:p>
        </p:txBody>
      </p:sp>
    </p:spTree>
    <p:extLst>
      <p:ext uri="{BB962C8B-B14F-4D97-AF65-F5344CB8AC3E}">
        <p14:creationId xmlns:p14="http://schemas.microsoft.com/office/powerpoint/2010/main" val="234900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728DD7D6-1D1B-4877-9173-230D71DB472A}"/>
              </a:ext>
            </a:extLst>
          </p:cNvPr>
          <p:cNvSpPr>
            <a:spLocks noGrp="1"/>
          </p:cNvSpPr>
          <p:nvPr>
            <p:ph type="dt" sz="half" idx="10"/>
          </p:nvPr>
        </p:nvSpPr>
        <p:spPr/>
        <p:txBody>
          <a:bodyPr/>
          <a:lstStyle/>
          <a:p>
            <a:fld id="{B8202929-F16A-460D-8476-321D0DB6FDCB}" type="datetime1">
              <a:rPr lang="de-DE" smtClean="0"/>
              <a:t>27.01.2020</a:t>
            </a:fld>
            <a:endParaRPr lang="en-GB" dirty="0"/>
          </a:p>
        </p:txBody>
      </p:sp>
      <p:sp>
        <p:nvSpPr>
          <p:cNvPr id="4" name="Fußzeilenplatzhalter 3">
            <a:extLst>
              <a:ext uri="{FF2B5EF4-FFF2-40B4-BE49-F238E27FC236}">
                <a16:creationId xmlns:a16="http://schemas.microsoft.com/office/drawing/2014/main" id="{A4CE6ECB-CB40-42A9-AB02-6EFC9FC4AD67}"/>
              </a:ext>
            </a:extLst>
          </p:cNvPr>
          <p:cNvSpPr>
            <a:spLocks noGrp="1"/>
          </p:cNvSpPr>
          <p:nvPr>
            <p:ph type="ftr" sz="quarter" idx="11"/>
          </p:nvPr>
        </p:nvSpPr>
        <p:spPr/>
        <p:txBody>
          <a:bodyPr/>
          <a:lstStyle/>
          <a:p>
            <a:endParaRPr lang="en-GB" dirty="0"/>
          </a:p>
        </p:txBody>
      </p:sp>
      <p:sp>
        <p:nvSpPr>
          <p:cNvPr id="6" name="Foliennummernplatzhalter 5">
            <a:extLst>
              <a:ext uri="{FF2B5EF4-FFF2-40B4-BE49-F238E27FC236}">
                <a16:creationId xmlns:a16="http://schemas.microsoft.com/office/drawing/2014/main" id="{7CA670FF-9A46-4EFF-AC8F-006D0B1FC820}"/>
              </a:ext>
            </a:extLst>
          </p:cNvPr>
          <p:cNvSpPr>
            <a:spLocks noGrp="1"/>
          </p:cNvSpPr>
          <p:nvPr>
            <p:ph type="sldNum" sz="quarter" idx="12"/>
          </p:nvPr>
        </p:nvSpPr>
        <p:spPr/>
        <p:txBody>
          <a:bodyPr/>
          <a:lstStyle/>
          <a:p>
            <a:fld id="{BCA91D0F-78EA-4F18-BF4D-679EDB7C6900}" type="slidenum">
              <a:rPr lang="en-GB" smtClean="0"/>
              <a:t>9</a:t>
            </a:fld>
            <a:endParaRPr lang="en-GB" dirty="0"/>
          </a:p>
        </p:txBody>
      </p:sp>
      <p:sp>
        <p:nvSpPr>
          <p:cNvPr id="2" name="Titel 1">
            <a:extLst>
              <a:ext uri="{FF2B5EF4-FFF2-40B4-BE49-F238E27FC236}">
                <a16:creationId xmlns:a16="http://schemas.microsoft.com/office/drawing/2014/main" id="{16200109-076D-4767-8312-BB94D3C3E39B}"/>
              </a:ext>
            </a:extLst>
          </p:cNvPr>
          <p:cNvSpPr>
            <a:spLocks noGrp="1"/>
          </p:cNvSpPr>
          <p:nvPr>
            <p:ph type="title"/>
          </p:nvPr>
        </p:nvSpPr>
        <p:spPr/>
        <p:txBody>
          <a:bodyPr/>
          <a:lstStyle/>
          <a:p>
            <a:r>
              <a:rPr lang="en-GB" sz="3600" dirty="0"/>
              <a:t>IMPACT</a:t>
            </a:r>
            <a:endParaRPr lang="en-GB" dirty="0"/>
          </a:p>
        </p:txBody>
      </p:sp>
      <p:sp>
        <p:nvSpPr>
          <p:cNvPr id="3" name="Inhaltsplatzhalter 2">
            <a:extLst>
              <a:ext uri="{FF2B5EF4-FFF2-40B4-BE49-F238E27FC236}">
                <a16:creationId xmlns:a16="http://schemas.microsoft.com/office/drawing/2014/main" id="{F7A87896-7DEB-43B7-B338-785ED262DF33}"/>
              </a:ext>
            </a:extLst>
          </p:cNvPr>
          <p:cNvSpPr>
            <a:spLocks noGrp="1"/>
          </p:cNvSpPr>
          <p:nvPr>
            <p:ph idx="1"/>
          </p:nvPr>
        </p:nvSpPr>
        <p:spPr/>
        <p:txBody>
          <a:bodyPr>
            <a:normAutofit/>
          </a:bodyPr>
          <a:lstStyle/>
          <a:p>
            <a:pPr marL="0" lvl="0" indent="0">
              <a:buNone/>
            </a:pPr>
            <a:r>
              <a:rPr lang="en-GB" sz="2600" dirty="0"/>
              <a:t>Encompassing the entirety of the E2DRIVER process, the project will create the following benefits:</a:t>
            </a:r>
          </a:p>
          <a:p>
            <a:pPr lvl="0"/>
            <a:r>
              <a:rPr lang="en-GB" sz="2600" dirty="0"/>
              <a:t>Capacity to implement 65 energy efficiency measures</a:t>
            </a:r>
            <a:endParaRPr lang="de-DE" sz="2600" dirty="0"/>
          </a:p>
          <a:p>
            <a:pPr lvl="0"/>
            <a:r>
              <a:rPr lang="en-GB" sz="2600" dirty="0"/>
              <a:t>Energy savings of 13GWh/year (on average, 20% of energy savings)</a:t>
            </a:r>
            <a:endParaRPr lang="de-DE" sz="2600" dirty="0"/>
          </a:p>
          <a:p>
            <a:pPr lvl="0"/>
            <a:r>
              <a:rPr lang="en-GB" sz="2600" dirty="0"/>
              <a:t>€2.5 million/year of potential savings</a:t>
            </a:r>
            <a:endParaRPr lang="de-DE" sz="2600" dirty="0"/>
          </a:p>
          <a:p>
            <a:pPr lvl="0"/>
            <a:r>
              <a:rPr lang="en-GB" sz="2600" dirty="0"/>
              <a:t>3.5 ktCO2/year emissions avoided</a:t>
            </a:r>
            <a:endParaRPr lang="de-DE" sz="2600" dirty="0"/>
          </a:p>
          <a:p>
            <a:r>
              <a:rPr lang="en-US" sz="2600" dirty="0"/>
              <a:t>€3.25 million new investments in sustainable energy </a:t>
            </a:r>
            <a:r>
              <a:rPr lang="en-US" sz="2400" dirty="0"/>
              <a:t>	</a:t>
            </a:r>
          </a:p>
          <a:p>
            <a:endParaRPr lang="en-GB" sz="2400" dirty="0"/>
          </a:p>
        </p:txBody>
      </p:sp>
    </p:spTree>
    <p:extLst>
      <p:ext uri="{BB962C8B-B14F-4D97-AF65-F5344CB8AC3E}">
        <p14:creationId xmlns:p14="http://schemas.microsoft.com/office/powerpoint/2010/main" val="1925188448"/>
      </p:ext>
    </p:extLst>
  </p:cSld>
  <p:clrMapOvr>
    <a:masterClrMapping/>
  </p:clrMapOvr>
</p:sld>
</file>

<file path=ppt/theme/theme1.xml><?xml version="1.0" encoding="utf-8"?>
<a:theme xmlns:a="http://schemas.openxmlformats.org/drawingml/2006/main" name="Titel and Section Slides">
  <a:themeElements>
    <a:clrScheme name="E2Driver">
      <a:dk1>
        <a:srgbClr val="000000"/>
      </a:dk1>
      <a:lt1>
        <a:srgbClr val="FFFFFF"/>
      </a:lt1>
      <a:dk2>
        <a:srgbClr val="000000"/>
      </a:dk2>
      <a:lt2>
        <a:srgbClr val="EEECE1"/>
      </a:lt2>
      <a:accent1>
        <a:srgbClr val="32B6BB"/>
      </a:accent1>
      <a:accent2>
        <a:srgbClr val="E47823"/>
      </a:accent2>
      <a:accent3>
        <a:srgbClr val="81BB3A"/>
      </a:accent3>
      <a:accent4>
        <a:srgbClr val="12953D"/>
      </a:accent4>
      <a:accent5>
        <a:srgbClr val="785D25"/>
      </a:accent5>
      <a:accent6>
        <a:srgbClr val="333376"/>
      </a:accent6>
      <a:hlink>
        <a:srgbClr val="E47823"/>
      </a:hlink>
      <a:folHlink>
        <a:srgbClr val="2DA9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E2DRIVER">
      <a:dk1>
        <a:srgbClr val="000000"/>
      </a:dk1>
      <a:lt1>
        <a:srgbClr val="FFFFFF"/>
      </a:lt1>
      <a:dk2>
        <a:srgbClr val="000000"/>
      </a:dk2>
      <a:lt2>
        <a:srgbClr val="FFFFFF"/>
      </a:lt2>
      <a:accent1>
        <a:srgbClr val="32B6BB"/>
      </a:accent1>
      <a:accent2>
        <a:srgbClr val="E47823"/>
      </a:accent2>
      <a:accent3>
        <a:srgbClr val="81BB3A"/>
      </a:accent3>
      <a:accent4>
        <a:srgbClr val="12953D"/>
      </a:accent4>
      <a:accent5>
        <a:srgbClr val="785D25"/>
      </a:accent5>
      <a:accent6>
        <a:srgbClr val="333376"/>
      </a:accent6>
      <a:hlink>
        <a:srgbClr val="E47823"/>
      </a:hlink>
      <a:folHlink>
        <a:srgbClr val="2DA9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Breitbild</PresentationFormat>
  <Paragraphs>134</Paragraphs>
  <Slides>18</Slides>
  <Notes>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18</vt:i4>
      </vt:variant>
    </vt:vector>
  </HeadingPairs>
  <TitlesOfParts>
    <vt:vector size="26" baseType="lpstr">
      <vt:lpstr>Arial</vt:lpstr>
      <vt:lpstr>Calibri</vt:lpstr>
      <vt:lpstr>Calibri  </vt:lpstr>
      <vt:lpstr>Calibri Light</vt:lpstr>
      <vt:lpstr>Wingdings</vt:lpstr>
      <vt:lpstr>Titel and Section Slides</vt:lpstr>
      <vt:lpstr>Office</vt:lpstr>
      <vt:lpstr>1_Office</vt:lpstr>
      <vt:lpstr>PowerPoint-Präsentation</vt:lpstr>
      <vt:lpstr>PowerPoint-Präsentation</vt:lpstr>
      <vt:lpstr>ENERGY CONSUMPTION IN THE AUTOMOTIVE INDUSTRY</vt:lpstr>
      <vt:lpstr>ENERGY CONSUMPTION IN THE AUTOMOTIVE INDUSTRY</vt:lpstr>
      <vt:lpstr>ENERGY CONSUMPTION IN THE AUTOMOTIVE INDUSTRY</vt:lpstr>
      <vt:lpstr>SAVING MONEY AND ENERGY:  A CASE FOR E2DRIVER</vt:lpstr>
      <vt:lpstr>OBJECTIVES</vt:lpstr>
      <vt:lpstr>BENEFITS FOR E2DRIVER COMPANIES</vt:lpstr>
      <vt:lpstr>IMPACT</vt:lpstr>
      <vt:lpstr>THE E2DRIVER METHODOLOGY</vt:lpstr>
      <vt:lpstr>E2DRIVER METHODOLOGY</vt:lpstr>
      <vt:lpstr>IMPLEMENTATION OF THE E2DRIVER METHODOLOGY</vt:lpstr>
      <vt:lpstr>LEARNING TOPICS FOR E2DRIVER COMPANIES</vt:lpstr>
      <vt:lpstr>LEARNING PROCEDURE FOR E2DRIVER COMPANIES</vt:lpstr>
      <vt:lpstr>PowerPoint-Präsentation</vt:lpstr>
      <vt:lpstr>ACTORS OF E2DRIVER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E2DRIVER</dc:title>
  <dc:creator>vilovic@e-p-c.de</dc:creator>
  <cp:lastModifiedBy>vilovic@e-p-c.de</cp:lastModifiedBy>
  <cp:revision>163</cp:revision>
  <dcterms:created xsi:type="dcterms:W3CDTF">2019-06-26T15:20:22Z</dcterms:created>
  <dcterms:modified xsi:type="dcterms:W3CDTF">2020-01-27T10:43:12Z</dcterms:modified>
</cp:coreProperties>
</file>